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notesMasterIdLst>
    <p:notesMasterId r:id="rId37"/>
  </p:notesMasterIdLst>
  <p:handoutMasterIdLst>
    <p:handoutMasterId r:id="rId38"/>
  </p:handoutMasterIdLst>
  <p:sldIdLst>
    <p:sldId id="256" r:id="rId2"/>
    <p:sldId id="257" r:id="rId3"/>
    <p:sldId id="317" r:id="rId4"/>
    <p:sldId id="318" r:id="rId5"/>
    <p:sldId id="302" r:id="rId6"/>
    <p:sldId id="312" r:id="rId7"/>
    <p:sldId id="260" r:id="rId8"/>
    <p:sldId id="314" r:id="rId9"/>
    <p:sldId id="275" r:id="rId10"/>
    <p:sldId id="295" r:id="rId11"/>
    <p:sldId id="304" r:id="rId12"/>
    <p:sldId id="310" r:id="rId13"/>
    <p:sldId id="303" r:id="rId14"/>
    <p:sldId id="277" r:id="rId15"/>
    <p:sldId id="297" r:id="rId16"/>
    <p:sldId id="307" r:id="rId17"/>
    <p:sldId id="279" r:id="rId18"/>
    <p:sldId id="280" r:id="rId19"/>
    <p:sldId id="282" r:id="rId20"/>
    <p:sldId id="309" r:id="rId21"/>
    <p:sldId id="299" r:id="rId22"/>
    <p:sldId id="301" r:id="rId23"/>
    <p:sldId id="286" r:id="rId24"/>
    <p:sldId id="284" r:id="rId25"/>
    <p:sldId id="287" r:id="rId26"/>
    <p:sldId id="292" r:id="rId27"/>
    <p:sldId id="288" r:id="rId28"/>
    <p:sldId id="290" r:id="rId29"/>
    <p:sldId id="291" r:id="rId30"/>
    <p:sldId id="306" r:id="rId31"/>
    <p:sldId id="278" r:id="rId32"/>
    <p:sldId id="267" r:id="rId33"/>
    <p:sldId id="294" r:id="rId34"/>
    <p:sldId id="285" r:id="rId35"/>
    <p:sldId id="283" r:id="rId3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5622" autoAdjust="0"/>
    <p:restoredTop sz="72367" autoAdjust="0"/>
  </p:normalViewPr>
  <p:slideViewPr>
    <p:cSldViewPr>
      <p:cViewPr>
        <p:scale>
          <a:sx n="72" d="100"/>
          <a:sy n="72" d="100"/>
        </p:scale>
        <p:origin x="-1205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8"/>
    </p:cViewPr>
  </p:sorterViewPr>
  <p:notesViewPr>
    <p:cSldViewPr>
      <p:cViewPr varScale="1">
        <p:scale>
          <a:sx n="78" d="100"/>
          <a:sy n="78" d="100"/>
        </p:scale>
        <p:origin x="-2870" y="-58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Ben\thesis\written\sosp07final\data\papertpcc.txt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Ben\thesis\stoptes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3200"/>
            </a:pPr>
            <a:r>
              <a:rPr lang="en-US" sz="3200" dirty="0" smtClean="0"/>
              <a:t>Overhead</a:t>
            </a:r>
            <a:r>
              <a:rPr lang="en-US" sz="3200" baseline="0" dirty="0" smtClean="0"/>
              <a:t> test using </a:t>
            </a:r>
            <a:r>
              <a:rPr lang="en-US" sz="3200" dirty="0" smtClean="0"/>
              <a:t>TPC-C</a:t>
            </a:r>
            <a:endParaRPr lang="en-US" sz="32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0.15747462817147875"/>
          <c:y val="0.19480351414406538"/>
          <c:w val="0.77878237095363068"/>
          <c:h val="0.67239136774569863"/>
        </c:manualLayout>
      </c:layout>
      <c:scatterChart>
        <c:scatterStyle val="lineMarker"/>
        <c:ser>
          <c:idx val="0"/>
          <c:order val="0"/>
          <c:tx>
            <c:v>MySQL</c:v>
          </c:tx>
          <c:spPr>
            <a:ln w="41275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papertpcc!$D$2:$D$12</c:f>
              <c:numCache>
                <c:formatCode>General</c:formatCode>
                <c:ptCount val="11"/>
                <c:pt idx="0">
                  <c:v>1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30</c:v>
                </c:pt>
                <c:pt idx="6">
                  <c:v>40</c:v>
                </c:pt>
                <c:pt idx="7">
                  <c:v>50</c:v>
                </c:pt>
                <c:pt idx="8">
                  <c:v>60</c:v>
                </c:pt>
                <c:pt idx="9">
                  <c:v>70</c:v>
                </c:pt>
                <c:pt idx="10">
                  <c:v>80</c:v>
                </c:pt>
              </c:numCache>
            </c:numRef>
          </c:xVal>
          <c:yVal>
            <c:numRef>
              <c:f>papertpcc!$E$2:$E$12</c:f>
              <c:numCache>
                <c:formatCode>General</c:formatCode>
                <c:ptCount val="11"/>
                <c:pt idx="0">
                  <c:v>6.240545960919996</c:v>
                </c:pt>
                <c:pt idx="1">
                  <c:v>29.3799995822</c:v>
                </c:pt>
                <c:pt idx="2">
                  <c:v>58.364448407199966</c:v>
                </c:pt>
                <c:pt idx="3">
                  <c:v>86.930568843800003</c:v>
                </c:pt>
                <c:pt idx="4">
                  <c:v>114.53159561699998</c:v>
                </c:pt>
                <c:pt idx="5">
                  <c:v>164.31558451800001</c:v>
                </c:pt>
                <c:pt idx="6">
                  <c:v>206.77902923799999</c:v>
                </c:pt>
                <c:pt idx="7">
                  <c:v>233.72003256599999</c:v>
                </c:pt>
                <c:pt idx="8">
                  <c:v>243.62383952100001</c:v>
                </c:pt>
                <c:pt idx="9">
                  <c:v>246.56807086700007</c:v>
                </c:pt>
                <c:pt idx="10">
                  <c:v>246.75598702100001</c:v>
                </c:pt>
              </c:numCache>
            </c:numRef>
          </c:yVal>
        </c:ser>
        <c:ser>
          <c:idx val="1"/>
          <c:order val="1"/>
          <c:tx>
            <c:v>PassThrough</c:v>
          </c:tx>
          <c:spPr>
            <a:ln w="41275">
              <a:solidFill>
                <a:srgbClr val="92D050"/>
              </a:solidFill>
            </a:ln>
          </c:spPr>
          <c:marker>
            <c:symbol val="none"/>
          </c:marker>
          <c:xVal>
            <c:numRef>
              <c:f>papertpcc!$D$16:$D$26</c:f>
              <c:numCache>
                <c:formatCode>General</c:formatCode>
                <c:ptCount val="11"/>
                <c:pt idx="0">
                  <c:v>1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30</c:v>
                </c:pt>
                <c:pt idx="6">
                  <c:v>40</c:v>
                </c:pt>
                <c:pt idx="7">
                  <c:v>50</c:v>
                </c:pt>
                <c:pt idx="8">
                  <c:v>60</c:v>
                </c:pt>
                <c:pt idx="9">
                  <c:v>70</c:v>
                </c:pt>
                <c:pt idx="10">
                  <c:v>80</c:v>
                </c:pt>
              </c:numCache>
            </c:numRef>
          </c:xVal>
          <c:yVal>
            <c:numRef>
              <c:f>papertpcc!$E$16:$E$26</c:f>
              <c:numCache>
                <c:formatCode>General</c:formatCode>
                <c:ptCount val="11"/>
                <c:pt idx="0">
                  <c:v>5.3787739526399996</c:v>
                </c:pt>
                <c:pt idx="1">
                  <c:v>26.6069396394</c:v>
                </c:pt>
                <c:pt idx="2">
                  <c:v>53.827883294299994</c:v>
                </c:pt>
                <c:pt idx="3">
                  <c:v>79.243274782300077</c:v>
                </c:pt>
                <c:pt idx="4">
                  <c:v>104.65693122099992</c:v>
                </c:pt>
                <c:pt idx="5">
                  <c:v>150.45892506200011</c:v>
                </c:pt>
                <c:pt idx="6">
                  <c:v>191.19367829599992</c:v>
                </c:pt>
                <c:pt idx="7">
                  <c:v>220.49342190200011</c:v>
                </c:pt>
                <c:pt idx="8">
                  <c:v>233.72654993200001</c:v>
                </c:pt>
                <c:pt idx="9">
                  <c:v>244.75770272199998</c:v>
                </c:pt>
                <c:pt idx="10">
                  <c:v>243.53426320199998</c:v>
                </c:pt>
              </c:numCache>
            </c:numRef>
          </c:yVal>
        </c:ser>
        <c:ser>
          <c:idx val="2"/>
          <c:order val="2"/>
          <c:tx>
            <c:v>CBS</c:v>
          </c:tx>
          <c:spPr>
            <a:ln w="41275">
              <a:solidFill>
                <a:srgbClr val="0070C0"/>
              </a:solidFill>
            </a:ln>
          </c:spPr>
          <c:marker>
            <c:symbol val="none"/>
          </c:marker>
          <c:xVal>
            <c:numRef>
              <c:f>papertpcc!$D$30:$D$40</c:f>
              <c:numCache>
                <c:formatCode>General</c:formatCode>
                <c:ptCount val="11"/>
                <c:pt idx="0">
                  <c:v>1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30</c:v>
                </c:pt>
                <c:pt idx="6">
                  <c:v>40</c:v>
                </c:pt>
                <c:pt idx="7">
                  <c:v>50</c:v>
                </c:pt>
                <c:pt idx="8">
                  <c:v>60</c:v>
                </c:pt>
                <c:pt idx="9">
                  <c:v>70</c:v>
                </c:pt>
                <c:pt idx="10">
                  <c:v>80</c:v>
                </c:pt>
              </c:numCache>
            </c:numRef>
          </c:xVal>
          <c:yVal>
            <c:numRef>
              <c:f>papertpcc!$E$30:$E$40</c:f>
              <c:numCache>
                <c:formatCode>General</c:formatCode>
                <c:ptCount val="11"/>
                <c:pt idx="0">
                  <c:v>5.3860313119400001</c:v>
                </c:pt>
                <c:pt idx="1">
                  <c:v>26.46071285269997</c:v>
                </c:pt>
                <c:pt idx="2">
                  <c:v>52.348506954800001</c:v>
                </c:pt>
                <c:pt idx="3">
                  <c:v>73.172543765200004</c:v>
                </c:pt>
                <c:pt idx="4">
                  <c:v>95.987353177000003</c:v>
                </c:pt>
                <c:pt idx="5">
                  <c:v>133.66815031800004</c:v>
                </c:pt>
                <c:pt idx="6">
                  <c:v>163.25856062599999</c:v>
                </c:pt>
                <c:pt idx="7">
                  <c:v>176.70823616200011</c:v>
                </c:pt>
                <c:pt idx="8">
                  <c:v>189.54392594899997</c:v>
                </c:pt>
                <c:pt idx="9">
                  <c:v>198.85190059700011</c:v>
                </c:pt>
                <c:pt idx="10">
                  <c:v>203.28966193099996</c:v>
                </c:pt>
              </c:numCache>
            </c:numRef>
          </c:yVal>
        </c:ser>
        <c:ser>
          <c:idx val="3"/>
          <c:order val="3"/>
          <c:tx>
            <c:v>Serial</c:v>
          </c:tx>
          <c:spPr>
            <a:ln w="41275"/>
          </c:spPr>
          <c:marker>
            <c:symbol val="none"/>
          </c:marker>
          <c:xVal>
            <c:numRef>
              <c:f>papertpcc!$D$58:$D$68</c:f>
              <c:numCache>
                <c:formatCode>General</c:formatCode>
                <c:ptCount val="11"/>
                <c:pt idx="0">
                  <c:v>1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30</c:v>
                </c:pt>
                <c:pt idx="6">
                  <c:v>40</c:v>
                </c:pt>
                <c:pt idx="7">
                  <c:v>50</c:v>
                </c:pt>
                <c:pt idx="8">
                  <c:v>60</c:v>
                </c:pt>
                <c:pt idx="9">
                  <c:v>70</c:v>
                </c:pt>
                <c:pt idx="10">
                  <c:v>80</c:v>
                </c:pt>
              </c:numCache>
            </c:numRef>
          </c:xVal>
          <c:yVal>
            <c:numRef>
              <c:f>papertpcc!$E$58:$E$68</c:f>
              <c:numCache>
                <c:formatCode>General</c:formatCode>
                <c:ptCount val="11"/>
                <c:pt idx="0">
                  <c:v>5.42739215887</c:v>
                </c:pt>
                <c:pt idx="1">
                  <c:v>20.232153787000001</c:v>
                </c:pt>
                <c:pt idx="2">
                  <c:v>19.7794013187</c:v>
                </c:pt>
                <c:pt idx="3">
                  <c:v>19.5293644827</c:v>
                </c:pt>
                <c:pt idx="4">
                  <c:v>19.359667393500001</c:v>
                </c:pt>
                <c:pt idx="5">
                  <c:v>19.151651145200024</c:v>
                </c:pt>
                <c:pt idx="6">
                  <c:v>20.076716306899989</c:v>
                </c:pt>
                <c:pt idx="7">
                  <c:v>19.843608325400005</c:v>
                </c:pt>
                <c:pt idx="8">
                  <c:v>20.081881371200001</c:v>
                </c:pt>
                <c:pt idx="9">
                  <c:v>19.9708961119</c:v>
                </c:pt>
                <c:pt idx="10">
                  <c:v>19.926726907999971</c:v>
                </c:pt>
              </c:numCache>
            </c:numRef>
          </c:yVal>
        </c:ser>
        <c:axId val="36794752"/>
        <c:axId val="36796672"/>
      </c:scatterChart>
      <c:valAx>
        <c:axId val="36794752"/>
        <c:scaling>
          <c:orientation val="minMax"/>
          <c:max val="80"/>
        </c:scaling>
        <c:axPos val="b"/>
        <c:title>
          <c:tx>
            <c:rich>
              <a:bodyPr/>
              <a:lstStyle/>
              <a:p>
                <a:pPr>
                  <a:defRPr sz="2400"/>
                </a:pPr>
                <a:r>
                  <a:rPr lang="en-US" sz="2400"/>
                  <a:t>Clients</a:t>
                </a:r>
              </a:p>
            </c:rich>
          </c:tx>
          <c:layout/>
        </c:title>
        <c:numFmt formatCode="General" sourceLinked="1"/>
        <c:majorTickMark val="in"/>
        <c:tickLblPos val="nextTo"/>
        <c:spPr>
          <a:ln w="15875"/>
        </c:spPr>
        <c:crossAx val="36796672"/>
        <c:crosses val="autoZero"/>
        <c:crossBetween val="midCat"/>
      </c:valAx>
      <c:valAx>
        <c:axId val="36796672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 sz="2400"/>
                </a:pPr>
                <a:r>
                  <a:rPr lang="en-US" sz="2400"/>
                  <a:t>Transactions per second</a:t>
                </a:r>
              </a:p>
            </c:rich>
          </c:tx>
          <c:layout/>
        </c:title>
        <c:numFmt formatCode="General" sourceLinked="1"/>
        <c:majorTickMark val="in"/>
        <c:tickLblPos val="nextTo"/>
        <c:crossAx val="36794752"/>
        <c:crosses val="autoZero"/>
        <c:crossBetween val="midCat"/>
      </c:valAx>
      <c:spPr>
        <a:ln w="9525"/>
      </c:spPr>
    </c:plotArea>
    <c:legend>
      <c:legendPos val="r"/>
      <c:legendEntry>
        <c:idx val="0"/>
        <c:txPr>
          <a:bodyPr/>
          <a:lstStyle/>
          <a:p>
            <a:pPr>
              <a:defRPr sz="20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000"/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2000"/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2000"/>
            </a:pPr>
            <a:endParaRPr lang="en-US"/>
          </a:p>
        </c:txPr>
      </c:legendEntry>
      <c:layout>
        <c:manualLayout>
          <c:xMode val="edge"/>
          <c:yMode val="edge"/>
          <c:x val="0.15605231331377695"/>
          <c:y val="0.20148906386701676"/>
          <c:w val="0.23991702741702775"/>
          <c:h val="0.28369334651222161"/>
        </c:manualLayout>
      </c:layout>
      <c:spPr>
        <a:solidFill>
          <a:schemeClr val="bg1"/>
        </a:solidFill>
        <a:ln>
          <a:solidFill>
            <a:schemeClr val="tx1"/>
          </a:solidFill>
        </a:ln>
      </c:sp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scatterChart>
        <c:scatterStyle val="lineMarker"/>
        <c:ser>
          <c:idx val="0"/>
          <c:order val="0"/>
          <c:tx>
            <c:v>Whole HRDB System</c:v>
          </c:tx>
          <c:spPr>
            <a:ln>
              <a:solidFill>
                <a:srgbClr val="0070C0"/>
              </a:solidFill>
            </a:ln>
          </c:spPr>
          <c:marker>
            <c:symbol val="none"/>
          </c:marker>
          <c:xVal>
            <c:numRef>
              <c:f>Sheet1!$M$1:$M$1033</c:f>
              <c:numCache>
                <c:formatCode>General</c:formatCode>
                <c:ptCount val="1033"/>
                <c:pt idx="0">
                  <c:v>8.7319999999999993</c:v>
                </c:pt>
                <c:pt idx="1">
                  <c:v>9.1150000000000002</c:v>
                </c:pt>
                <c:pt idx="2">
                  <c:v>9.1909999999999989</c:v>
                </c:pt>
                <c:pt idx="3">
                  <c:v>9.7710000000000008</c:v>
                </c:pt>
                <c:pt idx="4">
                  <c:v>9.8190000000000008</c:v>
                </c:pt>
                <c:pt idx="5">
                  <c:v>9.8710000000000004</c:v>
                </c:pt>
                <c:pt idx="6">
                  <c:v>10.043000000000001</c:v>
                </c:pt>
                <c:pt idx="7">
                  <c:v>10.135</c:v>
                </c:pt>
                <c:pt idx="8">
                  <c:v>10.231</c:v>
                </c:pt>
                <c:pt idx="9">
                  <c:v>10.509</c:v>
                </c:pt>
                <c:pt idx="10">
                  <c:v>10.801</c:v>
                </c:pt>
                <c:pt idx="11">
                  <c:v>10.847</c:v>
                </c:pt>
                <c:pt idx="12">
                  <c:v>10.859000000000007</c:v>
                </c:pt>
                <c:pt idx="13">
                  <c:v>10.867000000000004</c:v>
                </c:pt>
                <c:pt idx="14">
                  <c:v>11.045</c:v>
                </c:pt>
                <c:pt idx="15">
                  <c:v>11.171000000000001</c:v>
                </c:pt>
                <c:pt idx="16">
                  <c:v>11.259</c:v>
                </c:pt>
                <c:pt idx="17">
                  <c:v>11.503</c:v>
                </c:pt>
                <c:pt idx="18">
                  <c:v>11.567</c:v>
                </c:pt>
                <c:pt idx="19">
                  <c:v>12.001000000000001</c:v>
                </c:pt>
                <c:pt idx="20">
                  <c:v>12.027000000000001</c:v>
                </c:pt>
                <c:pt idx="21">
                  <c:v>12.091000000000001</c:v>
                </c:pt>
                <c:pt idx="22">
                  <c:v>12.169</c:v>
                </c:pt>
                <c:pt idx="23">
                  <c:v>12.179</c:v>
                </c:pt>
                <c:pt idx="24">
                  <c:v>12.243</c:v>
                </c:pt>
                <c:pt idx="25">
                  <c:v>12.267000000000001</c:v>
                </c:pt>
                <c:pt idx="26">
                  <c:v>12.307</c:v>
                </c:pt>
                <c:pt idx="27">
                  <c:v>12.655000000000006</c:v>
                </c:pt>
                <c:pt idx="28">
                  <c:v>12.723000000000001</c:v>
                </c:pt>
                <c:pt idx="29">
                  <c:v>12.751000000000001</c:v>
                </c:pt>
                <c:pt idx="30">
                  <c:v>12.803000000000004</c:v>
                </c:pt>
                <c:pt idx="31">
                  <c:v>12.835000000000004</c:v>
                </c:pt>
                <c:pt idx="32">
                  <c:v>13.019</c:v>
                </c:pt>
                <c:pt idx="33">
                  <c:v>13.035</c:v>
                </c:pt>
                <c:pt idx="34">
                  <c:v>13.165000000000004</c:v>
                </c:pt>
                <c:pt idx="35">
                  <c:v>13.371</c:v>
                </c:pt>
                <c:pt idx="36">
                  <c:v>13.471</c:v>
                </c:pt>
                <c:pt idx="37">
                  <c:v>13.523</c:v>
                </c:pt>
                <c:pt idx="38">
                  <c:v>13.613</c:v>
                </c:pt>
                <c:pt idx="39">
                  <c:v>13.727</c:v>
                </c:pt>
                <c:pt idx="40">
                  <c:v>13.815000000000007</c:v>
                </c:pt>
                <c:pt idx="41">
                  <c:v>13.909000000000002</c:v>
                </c:pt>
                <c:pt idx="42">
                  <c:v>13.997</c:v>
                </c:pt>
                <c:pt idx="43">
                  <c:v>14.051</c:v>
                </c:pt>
                <c:pt idx="44">
                  <c:v>14.071</c:v>
                </c:pt>
                <c:pt idx="45">
                  <c:v>14.207000000000001</c:v>
                </c:pt>
                <c:pt idx="46">
                  <c:v>14.234999999999999</c:v>
                </c:pt>
                <c:pt idx="47">
                  <c:v>14.263</c:v>
                </c:pt>
                <c:pt idx="48">
                  <c:v>14.343</c:v>
                </c:pt>
                <c:pt idx="49">
                  <c:v>14.351000000000004</c:v>
                </c:pt>
                <c:pt idx="50">
                  <c:v>14.357000000000006</c:v>
                </c:pt>
                <c:pt idx="51">
                  <c:v>14.369000000000007</c:v>
                </c:pt>
                <c:pt idx="52">
                  <c:v>14.395000000000007</c:v>
                </c:pt>
                <c:pt idx="53">
                  <c:v>14.415000000000004</c:v>
                </c:pt>
                <c:pt idx="54">
                  <c:v>14.811</c:v>
                </c:pt>
                <c:pt idx="55">
                  <c:v>14.903</c:v>
                </c:pt>
                <c:pt idx="56">
                  <c:v>15.021000000000001</c:v>
                </c:pt>
                <c:pt idx="57">
                  <c:v>15.129</c:v>
                </c:pt>
                <c:pt idx="58">
                  <c:v>15.135</c:v>
                </c:pt>
                <c:pt idx="59">
                  <c:v>15.244999999999999</c:v>
                </c:pt>
                <c:pt idx="60">
                  <c:v>15.275</c:v>
                </c:pt>
                <c:pt idx="61">
                  <c:v>15.463000000000006</c:v>
                </c:pt>
                <c:pt idx="62">
                  <c:v>15.627000000000001</c:v>
                </c:pt>
                <c:pt idx="63">
                  <c:v>15.841000000000001</c:v>
                </c:pt>
                <c:pt idx="64">
                  <c:v>16.007000000000001</c:v>
                </c:pt>
                <c:pt idx="65">
                  <c:v>16.015000000000001</c:v>
                </c:pt>
                <c:pt idx="66">
                  <c:v>16.167000000000005</c:v>
                </c:pt>
                <c:pt idx="67">
                  <c:v>16.215</c:v>
                </c:pt>
                <c:pt idx="68">
                  <c:v>16.274999999999999</c:v>
                </c:pt>
                <c:pt idx="69">
                  <c:v>16.404999999999987</c:v>
                </c:pt>
                <c:pt idx="70">
                  <c:v>16.690999999999999</c:v>
                </c:pt>
                <c:pt idx="71">
                  <c:v>16.811000000000014</c:v>
                </c:pt>
                <c:pt idx="72">
                  <c:v>17.187000000000001</c:v>
                </c:pt>
                <c:pt idx="73">
                  <c:v>17.227</c:v>
                </c:pt>
                <c:pt idx="74">
                  <c:v>17.359000000000005</c:v>
                </c:pt>
                <c:pt idx="75">
                  <c:v>17.404999999999987</c:v>
                </c:pt>
                <c:pt idx="76">
                  <c:v>17.562999999999981</c:v>
                </c:pt>
                <c:pt idx="77">
                  <c:v>17.742999999999981</c:v>
                </c:pt>
                <c:pt idx="78">
                  <c:v>17.859000000000005</c:v>
                </c:pt>
                <c:pt idx="79">
                  <c:v>17.895</c:v>
                </c:pt>
                <c:pt idx="80">
                  <c:v>17.951000000000001</c:v>
                </c:pt>
                <c:pt idx="81">
                  <c:v>17.952999999999989</c:v>
                </c:pt>
                <c:pt idx="82">
                  <c:v>17.998999999999981</c:v>
                </c:pt>
                <c:pt idx="83">
                  <c:v>18.018999999999988</c:v>
                </c:pt>
                <c:pt idx="84">
                  <c:v>18.039000000000001</c:v>
                </c:pt>
                <c:pt idx="85">
                  <c:v>18.167000000000005</c:v>
                </c:pt>
                <c:pt idx="86">
                  <c:v>18.606999999999999</c:v>
                </c:pt>
                <c:pt idx="87">
                  <c:v>19.036999999999999</c:v>
                </c:pt>
                <c:pt idx="88">
                  <c:v>19.111000000000015</c:v>
                </c:pt>
                <c:pt idx="89">
                  <c:v>19.138999999999999</c:v>
                </c:pt>
                <c:pt idx="90">
                  <c:v>19.164999999999999</c:v>
                </c:pt>
                <c:pt idx="91">
                  <c:v>19.215</c:v>
                </c:pt>
                <c:pt idx="92">
                  <c:v>19.460999999999981</c:v>
                </c:pt>
                <c:pt idx="93">
                  <c:v>19.536999999999999</c:v>
                </c:pt>
                <c:pt idx="94">
                  <c:v>19.690999999999999</c:v>
                </c:pt>
                <c:pt idx="95">
                  <c:v>19.811000000000014</c:v>
                </c:pt>
                <c:pt idx="96">
                  <c:v>19.867000000000001</c:v>
                </c:pt>
                <c:pt idx="97">
                  <c:v>19.919</c:v>
                </c:pt>
                <c:pt idx="98">
                  <c:v>20.081</c:v>
                </c:pt>
                <c:pt idx="99">
                  <c:v>20.247</c:v>
                </c:pt>
                <c:pt idx="100">
                  <c:v>20.466999999999981</c:v>
                </c:pt>
                <c:pt idx="101">
                  <c:v>20.527000000000001</c:v>
                </c:pt>
                <c:pt idx="102">
                  <c:v>20.759</c:v>
                </c:pt>
                <c:pt idx="103">
                  <c:v>20.870999999999999</c:v>
                </c:pt>
                <c:pt idx="104">
                  <c:v>20.907</c:v>
                </c:pt>
                <c:pt idx="105">
                  <c:v>20.922999999999977</c:v>
                </c:pt>
                <c:pt idx="106">
                  <c:v>20.94299999999998</c:v>
                </c:pt>
                <c:pt idx="107">
                  <c:v>20.971</c:v>
                </c:pt>
                <c:pt idx="108">
                  <c:v>21.018999999999988</c:v>
                </c:pt>
                <c:pt idx="109">
                  <c:v>21.027000000000001</c:v>
                </c:pt>
                <c:pt idx="110">
                  <c:v>21.064999999999987</c:v>
                </c:pt>
                <c:pt idx="111">
                  <c:v>21.079000000000001</c:v>
                </c:pt>
                <c:pt idx="112">
                  <c:v>21.170999999999999</c:v>
                </c:pt>
                <c:pt idx="113">
                  <c:v>21.199000000000005</c:v>
                </c:pt>
                <c:pt idx="114">
                  <c:v>21.574999999999999</c:v>
                </c:pt>
                <c:pt idx="115">
                  <c:v>21.994999999999987</c:v>
                </c:pt>
                <c:pt idx="116">
                  <c:v>22.067</c:v>
                </c:pt>
                <c:pt idx="117">
                  <c:v>22.135000000000005</c:v>
                </c:pt>
                <c:pt idx="118">
                  <c:v>22.163</c:v>
                </c:pt>
                <c:pt idx="119">
                  <c:v>22.234999999999999</c:v>
                </c:pt>
                <c:pt idx="120">
                  <c:v>22.271000000000001</c:v>
                </c:pt>
                <c:pt idx="121">
                  <c:v>22.323</c:v>
                </c:pt>
                <c:pt idx="122">
                  <c:v>22.594999999999999</c:v>
                </c:pt>
                <c:pt idx="123">
                  <c:v>22.690999999999999</c:v>
                </c:pt>
                <c:pt idx="124">
                  <c:v>22.771000000000001</c:v>
                </c:pt>
                <c:pt idx="125">
                  <c:v>22.771000000000001</c:v>
                </c:pt>
                <c:pt idx="126">
                  <c:v>22.838999999999999</c:v>
                </c:pt>
                <c:pt idx="127">
                  <c:v>22.907</c:v>
                </c:pt>
                <c:pt idx="128">
                  <c:v>22.994999999999987</c:v>
                </c:pt>
                <c:pt idx="129">
                  <c:v>23.047000000000001</c:v>
                </c:pt>
                <c:pt idx="130">
                  <c:v>23.074999999999999</c:v>
                </c:pt>
                <c:pt idx="131">
                  <c:v>23.138999999999999</c:v>
                </c:pt>
                <c:pt idx="132">
                  <c:v>23.215</c:v>
                </c:pt>
                <c:pt idx="133">
                  <c:v>23.323</c:v>
                </c:pt>
                <c:pt idx="134">
                  <c:v>23.675000000000001</c:v>
                </c:pt>
                <c:pt idx="135">
                  <c:v>23.747</c:v>
                </c:pt>
                <c:pt idx="136">
                  <c:v>23.773</c:v>
                </c:pt>
                <c:pt idx="137">
                  <c:v>23.931000000000001</c:v>
                </c:pt>
                <c:pt idx="138">
                  <c:v>24.143000000000001</c:v>
                </c:pt>
                <c:pt idx="139">
                  <c:v>24.164999999999999</c:v>
                </c:pt>
                <c:pt idx="140">
                  <c:v>24.183</c:v>
                </c:pt>
                <c:pt idx="141">
                  <c:v>24.263000000000002</c:v>
                </c:pt>
                <c:pt idx="142">
                  <c:v>24.295000000000002</c:v>
                </c:pt>
                <c:pt idx="143">
                  <c:v>24.375</c:v>
                </c:pt>
                <c:pt idx="144">
                  <c:v>24.434999999999999</c:v>
                </c:pt>
                <c:pt idx="145">
                  <c:v>24.535</c:v>
                </c:pt>
                <c:pt idx="146">
                  <c:v>24.690999999999999</c:v>
                </c:pt>
                <c:pt idx="147">
                  <c:v>24.759</c:v>
                </c:pt>
                <c:pt idx="148">
                  <c:v>24.815000000000001</c:v>
                </c:pt>
                <c:pt idx="149">
                  <c:v>24.896999999999988</c:v>
                </c:pt>
                <c:pt idx="150">
                  <c:v>24.974999999999987</c:v>
                </c:pt>
                <c:pt idx="151">
                  <c:v>25.059000000000001</c:v>
                </c:pt>
                <c:pt idx="152">
                  <c:v>25.097000000000001</c:v>
                </c:pt>
                <c:pt idx="153">
                  <c:v>25.478999999999989</c:v>
                </c:pt>
                <c:pt idx="154">
                  <c:v>25.587</c:v>
                </c:pt>
                <c:pt idx="155">
                  <c:v>25.675000000000001</c:v>
                </c:pt>
                <c:pt idx="156">
                  <c:v>25.687000000000001</c:v>
                </c:pt>
                <c:pt idx="157">
                  <c:v>25.695</c:v>
                </c:pt>
                <c:pt idx="158">
                  <c:v>25.763000000000002</c:v>
                </c:pt>
                <c:pt idx="159">
                  <c:v>25.853000000000005</c:v>
                </c:pt>
                <c:pt idx="160">
                  <c:v>25.879000000000001</c:v>
                </c:pt>
                <c:pt idx="161">
                  <c:v>25.982999999999979</c:v>
                </c:pt>
                <c:pt idx="162">
                  <c:v>26.343</c:v>
                </c:pt>
                <c:pt idx="163">
                  <c:v>26.402999999999981</c:v>
                </c:pt>
                <c:pt idx="164">
                  <c:v>26.422999999999977</c:v>
                </c:pt>
                <c:pt idx="165">
                  <c:v>26.481000000000002</c:v>
                </c:pt>
                <c:pt idx="166">
                  <c:v>26.530999999999999</c:v>
                </c:pt>
                <c:pt idx="167">
                  <c:v>26.640999999999988</c:v>
                </c:pt>
                <c:pt idx="168">
                  <c:v>26.651000000000014</c:v>
                </c:pt>
                <c:pt idx="169">
                  <c:v>26.944999999999986</c:v>
                </c:pt>
                <c:pt idx="170">
                  <c:v>26.971</c:v>
                </c:pt>
                <c:pt idx="171">
                  <c:v>27.067</c:v>
                </c:pt>
                <c:pt idx="172">
                  <c:v>27.074999999999999</c:v>
                </c:pt>
                <c:pt idx="173">
                  <c:v>27.105</c:v>
                </c:pt>
                <c:pt idx="174">
                  <c:v>27.163</c:v>
                </c:pt>
                <c:pt idx="175">
                  <c:v>27.264999999999986</c:v>
                </c:pt>
                <c:pt idx="176">
                  <c:v>27.591000000000001</c:v>
                </c:pt>
                <c:pt idx="177">
                  <c:v>27.742999999999981</c:v>
                </c:pt>
                <c:pt idx="178">
                  <c:v>27.791</c:v>
                </c:pt>
                <c:pt idx="179">
                  <c:v>28.045000000000002</c:v>
                </c:pt>
                <c:pt idx="180">
                  <c:v>28.152999999999999</c:v>
                </c:pt>
                <c:pt idx="181">
                  <c:v>28.259</c:v>
                </c:pt>
                <c:pt idx="182">
                  <c:v>28.419</c:v>
                </c:pt>
                <c:pt idx="183">
                  <c:v>28.431000000000001</c:v>
                </c:pt>
                <c:pt idx="184">
                  <c:v>28.553000000000001</c:v>
                </c:pt>
                <c:pt idx="185">
                  <c:v>28.747</c:v>
                </c:pt>
                <c:pt idx="186">
                  <c:v>28.856999999999999</c:v>
                </c:pt>
                <c:pt idx="187">
                  <c:v>28.911000000000001</c:v>
                </c:pt>
                <c:pt idx="188">
                  <c:v>28.922999999999977</c:v>
                </c:pt>
                <c:pt idx="189">
                  <c:v>28.934999999999999</c:v>
                </c:pt>
                <c:pt idx="190">
                  <c:v>29.079000000000001</c:v>
                </c:pt>
                <c:pt idx="191">
                  <c:v>29.556999999999999</c:v>
                </c:pt>
                <c:pt idx="192">
                  <c:v>29.651000000000014</c:v>
                </c:pt>
                <c:pt idx="193">
                  <c:v>29.798999999999989</c:v>
                </c:pt>
                <c:pt idx="194">
                  <c:v>30.199000000000005</c:v>
                </c:pt>
                <c:pt idx="195">
                  <c:v>30.247</c:v>
                </c:pt>
                <c:pt idx="196">
                  <c:v>30.291</c:v>
                </c:pt>
                <c:pt idx="197">
                  <c:v>30.343</c:v>
                </c:pt>
                <c:pt idx="198">
                  <c:v>30.407</c:v>
                </c:pt>
                <c:pt idx="199">
                  <c:v>30.879000000000001</c:v>
                </c:pt>
                <c:pt idx="200">
                  <c:v>31.003</c:v>
                </c:pt>
                <c:pt idx="201">
                  <c:v>31.097000000000001</c:v>
                </c:pt>
                <c:pt idx="202">
                  <c:v>31.111000000000015</c:v>
                </c:pt>
                <c:pt idx="203">
                  <c:v>31.119000000000014</c:v>
                </c:pt>
                <c:pt idx="204">
                  <c:v>31.143000000000001</c:v>
                </c:pt>
                <c:pt idx="205">
                  <c:v>31.190999999999999</c:v>
                </c:pt>
                <c:pt idx="206">
                  <c:v>31.587</c:v>
                </c:pt>
                <c:pt idx="207">
                  <c:v>31.587</c:v>
                </c:pt>
                <c:pt idx="208">
                  <c:v>31.637000000000015</c:v>
                </c:pt>
                <c:pt idx="209">
                  <c:v>31.727</c:v>
                </c:pt>
                <c:pt idx="210">
                  <c:v>31.751000000000001</c:v>
                </c:pt>
                <c:pt idx="211">
                  <c:v>31.960999999999981</c:v>
                </c:pt>
                <c:pt idx="212">
                  <c:v>31.978999999999989</c:v>
                </c:pt>
                <c:pt idx="213">
                  <c:v>32.119</c:v>
                </c:pt>
                <c:pt idx="214">
                  <c:v>32.135000000000012</c:v>
                </c:pt>
                <c:pt idx="215">
                  <c:v>32.197000000000003</c:v>
                </c:pt>
                <c:pt idx="216">
                  <c:v>32.319000000000003</c:v>
                </c:pt>
                <c:pt idx="217">
                  <c:v>32.354999999999997</c:v>
                </c:pt>
                <c:pt idx="218">
                  <c:v>32.375</c:v>
                </c:pt>
                <c:pt idx="219">
                  <c:v>32.479000000000006</c:v>
                </c:pt>
                <c:pt idx="220">
                  <c:v>32.741</c:v>
                </c:pt>
                <c:pt idx="221">
                  <c:v>32.945</c:v>
                </c:pt>
                <c:pt idx="222">
                  <c:v>33.019000000000005</c:v>
                </c:pt>
                <c:pt idx="223">
                  <c:v>33.043000000000006</c:v>
                </c:pt>
                <c:pt idx="224">
                  <c:v>33.259</c:v>
                </c:pt>
                <c:pt idx="225">
                  <c:v>33.531000000000006</c:v>
                </c:pt>
                <c:pt idx="226">
                  <c:v>33.657000000000004</c:v>
                </c:pt>
                <c:pt idx="227">
                  <c:v>33.759</c:v>
                </c:pt>
                <c:pt idx="228">
                  <c:v>33.854999999999997</c:v>
                </c:pt>
                <c:pt idx="229">
                  <c:v>33.871000000000002</c:v>
                </c:pt>
                <c:pt idx="230">
                  <c:v>33.879000000000005</c:v>
                </c:pt>
                <c:pt idx="231">
                  <c:v>33.899000000000001</c:v>
                </c:pt>
                <c:pt idx="232">
                  <c:v>34.189</c:v>
                </c:pt>
                <c:pt idx="233">
                  <c:v>34.283000000000001</c:v>
                </c:pt>
                <c:pt idx="234">
                  <c:v>34.335000000000001</c:v>
                </c:pt>
                <c:pt idx="235">
                  <c:v>34.479000000000006</c:v>
                </c:pt>
                <c:pt idx="236">
                  <c:v>34.487000000000002</c:v>
                </c:pt>
                <c:pt idx="237">
                  <c:v>34.671000000000006</c:v>
                </c:pt>
                <c:pt idx="238">
                  <c:v>35.075000000000003</c:v>
                </c:pt>
                <c:pt idx="239">
                  <c:v>35.123000000000012</c:v>
                </c:pt>
                <c:pt idx="240">
                  <c:v>35.123000000000012</c:v>
                </c:pt>
                <c:pt idx="241">
                  <c:v>35.135000000000012</c:v>
                </c:pt>
                <c:pt idx="242">
                  <c:v>35.207000000000001</c:v>
                </c:pt>
                <c:pt idx="243">
                  <c:v>35.29500000000003</c:v>
                </c:pt>
                <c:pt idx="244">
                  <c:v>35.347000000000001</c:v>
                </c:pt>
                <c:pt idx="245">
                  <c:v>35.643000000000001</c:v>
                </c:pt>
                <c:pt idx="246">
                  <c:v>35.711000000000006</c:v>
                </c:pt>
                <c:pt idx="247">
                  <c:v>35.743000000000002</c:v>
                </c:pt>
                <c:pt idx="248">
                  <c:v>35.879000000000005</c:v>
                </c:pt>
                <c:pt idx="249">
                  <c:v>36.023000000000003</c:v>
                </c:pt>
                <c:pt idx="250">
                  <c:v>36.103000000000002</c:v>
                </c:pt>
                <c:pt idx="251">
                  <c:v>36.111000000000004</c:v>
                </c:pt>
                <c:pt idx="252">
                  <c:v>36.229000000000013</c:v>
                </c:pt>
                <c:pt idx="253">
                  <c:v>36.247</c:v>
                </c:pt>
                <c:pt idx="254">
                  <c:v>36.307000000000002</c:v>
                </c:pt>
                <c:pt idx="255">
                  <c:v>36.329000000000001</c:v>
                </c:pt>
                <c:pt idx="256">
                  <c:v>36.507000000000005</c:v>
                </c:pt>
                <c:pt idx="257">
                  <c:v>36.611000000000004</c:v>
                </c:pt>
                <c:pt idx="258">
                  <c:v>36.871000000000002</c:v>
                </c:pt>
                <c:pt idx="259">
                  <c:v>37.037000000000006</c:v>
                </c:pt>
                <c:pt idx="260">
                  <c:v>37.051000000000002</c:v>
                </c:pt>
                <c:pt idx="261">
                  <c:v>37.103000000000002</c:v>
                </c:pt>
                <c:pt idx="262">
                  <c:v>37.111000000000004</c:v>
                </c:pt>
                <c:pt idx="263">
                  <c:v>37.117000000000004</c:v>
                </c:pt>
                <c:pt idx="264">
                  <c:v>37.125000000000028</c:v>
                </c:pt>
                <c:pt idx="265">
                  <c:v>37.151000000000003</c:v>
                </c:pt>
                <c:pt idx="266">
                  <c:v>37.175000000000011</c:v>
                </c:pt>
                <c:pt idx="267">
                  <c:v>37.207000000000001</c:v>
                </c:pt>
                <c:pt idx="268">
                  <c:v>37.255000000000003</c:v>
                </c:pt>
                <c:pt idx="269">
                  <c:v>37.307000000000002</c:v>
                </c:pt>
                <c:pt idx="270">
                  <c:v>37.595000000000013</c:v>
                </c:pt>
                <c:pt idx="271">
                  <c:v>37.825000000000003</c:v>
                </c:pt>
                <c:pt idx="272">
                  <c:v>37.979000000000006</c:v>
                </c:pt>
                <c:pt idx="273">
                  <c:v>38.071000000000005</c:v>
                </c:pt>
                <c:pt idx="274">
                  <c:v>38.127000000000002</c:v>
                </c:pt>
                <c:pt idx="275">
                  <c:v>38.187000000000005</c:v>
                </c:pt>
                <c:pt idx="276">
                  <c:v>38.199000000000012</c:v>
                </c:pt>
                <c:pt idx="277">
                  <c:v>38.251000000000005</c:v>
                </c:pt>
                <c:pt idx="278">
                  <c:v>38.559000000000005</c:v>
                </c:pt>
                <c:pt idx="279">
                  <c:v>38.653000000000006</c:v>
                </c:pt>
                <c:pt idx="280">
                  <c:v>38.865000000000002</c:v>
                </c:pt>
                <c:pt idx="281">
                  <c:v>38.950999999999993</c:v>
                </c:pt>
                <c:pt idx="282">
                  <c:v>39.009</c:v>
                </c:pt>
                <c:pt idx="283">
                  <c:v>39.023000000000003</c:v>
                </c:pt>
                <c:pt idx="284">
                  <c:v>39.283000000000001</c:v>
                </c:pt>
                <c:pt idx="285">
                  <c:v>39.354999999999997</c:v>
                </c:pt>
                <c:pt idx="286">
                  <c:v>39.454999999999998</c:v>
                </c:pt>
                <c:pt idx="287">
                  <c:v>39.484999999999999</c:v>
                </c:pt>
                <c:pt idx="288">
                  <c:v>39.631</c:v>
                </c:pt>
                <c:pt idx="289">
                  <c:v>39.647000000000006</c:v>
                </c:pt>
                <c:pt idx="290">
                  <c:v>39.821000000000005</c:v>
                </c:pt>
                <c:pt idx="291">
                  <c:v>40.015000000000001</c:v>
                </c:pt>
                <c:pt idx="292">
                  <c:v>40.107000000000006</c:v>
                </c:pt>
                <c:pt idx="293">
                  <c:v>40.159000000000006</c:v>
                </c:pt>
                <c:pt idx="294">
                  <c:v>40.207000000000001</c:v>
                </c:pt>
                <c:pt idx="295">
                  <c:v>40.247</c:v>
                </c:pt>
                <c:pt idx="296">
                  <c:v>40.350999999999999</c:v>
                </c:pt>
                <c:pt idx="297">
                  <c:v>40.353000000000002</c:v>
                </c:pt>
                <c:pt idx="298">
                  <c:v>40.503</c:v>
                </c:pt>
                <c:pt idx="299">
                  <c:v>40.643000000000001</c:v>
                </c:pt>
                <c:pt idx="300">
                  <c:v>40.711000000000006</c:v>
                </c:pt>
                <c:pt idx="301">
                  <c:v>40.835000000000001</c:v>
                </c:pt>
                <c:pt idx="302">
                  <c:v>40.931000000000004</c:v>
                </c:pt>
                <c:pt idx="303">
                  <c:v>40.967000000000006</c:v>
                </c:pt>
                <c:pt idx="304">
                  <c:v>41.071000000000005</c:v>
                </c:pt>
                <c:pt idx="305">
                  <c:v>41.103000000000002</c:v>
                </c:pt>
                <c:pt idx="306">
                  <c:v>41.215000000000003</c:v>
                </c:pt>
                <c:pt idx="307">
                  <c:v>41.344999999999999</c:v>
                </c:pt>
                <c:pt idx="308">
                  <c:v>41.431000000000004</c:v>
                </c:pt>
                <c:pt idx="309">
                  <c:v>41.431000000000004</c:v>
                </c:pt>
                <c:pt idx="310">
                  <c:v>41.477000000000004</c:v>
                </c:pt>
                <c:pt idx="311">
                  <c:v>41.535000000000011</c:v>
                </c:pt>
                <c:pt idx="312">
                  <c:v>41.639000000000003</c:v>
                </c:pt>
                <c:pt idx="313">
                  <c:v>41.647000000000006</c:v>
                </c:pt>
                <c:pt idx="314">
                  <c:v>41.665000000000013</c:v>
                </c:pt>
                <c:pt idx="315">
                  <c:v>41.773000000000003</c:v>
                </c:pt>
                <c:pt idx="316">
                  <c:v>41.807000000000002</c:v>
                </c:pt>
                <c:pt idx="317">
                  <c:v>41.819000000000003</c:v>
                </c:pt>
                <c:pt idx="318">
                  <c:v>41.831000000000003</c:v>
                </c:pt>
                <c:pt idx="319">
                  <c:v>41.950999999999993</c:v>
                </c:pt>
                <c:pt idx="320">
                  <c:v>42.129000000000012</c:v>
                </c:pt>
                <c:pt idx="321">
                  <c:v>42.235000000000028</c:v>
                </c:pt>
                <c:pt idx="322">
                  <c:v>42.319000000000003</c:v>
                </c:pt>
                <c:pt idx="323">
                  <c:v>42.529000000000003</c:v>
                </c:pt>
                <c:pt idx="324">
                  <c:v>42.935000000000002</c:v>
                </c:pt>
                <c:pt idx="325">
                  <c:v>43.179000000000002</c:v>
                </c:pt>
                <c:pt idx="326">
                  <c:v>43.441000000000003</c:v>
                </c:pt>
                <c:pt idx="327">
                  <c:v>43.535000000000011</c:v>
                </c:pt>
                <c:pt idx="328">
                  <c:v>43.559000000000005</c:v>
                </c:pt>
                <c:pt idx="329">
                  <c:v>43.631</c:v>
                </c:pt>
                <c:pt idx="330">
                  <c:v>43.769000000000013</c:v>
                </c:pt>
                <c:pt idx="331">
                  <c:v>43.819000000000003</c:v>
                </c:pt>
                <c:pt idx="332">
                  <c:v>43.905000000000001</c:v>
                </c:pt>
                <c:pt idx="333">
                  <c:v>43.939</c:v>
                </c:pt>
                <c:pt idx="334">
                  <c:v>44.023000000000003</c:v>
                </c:pt>
                <c:pt idx="335">
                  <c:v>44.043000000000006</c:v>
                </c:pt>
                <c:pt idx="336">
                  <c:v>44.319000000000003</c:v>
                </c:pt>
                <c:pt idx="337">
                  <c:v>44.713000000000001</c:v>
                </c:pt>
                <c:pt idx="338">
                  <c:v>44.939</c:v>
                </c:pt>
                <c:pt idx="339">
                  <c:v>45.319000000000003</c:v>
                </c:pt>
                <c:pt idx="340">
                  <c:v>45.549000000000007</c:v>
                </c:pt>
                <c:pt idx="341">
                  <c:v>45.609000000000002</c:v>
                </c:pt>
                <c:pt idx="342">
                  <c:v>45.839000000000006</c:v>
                </c:pt>
                <c:pt idx="343">
                  <c:v>46.075000000000003</c:v>
                </c:pt>
                <c:pt idx="344">
                  <c:v>46.101000000000006</c:v>
                </c:pt>
                <c:pt idx="345">
                  <c:v>46.243000000000002</c:v>
                </c:pt>
                <c:pt idx="346">
                  <c:v>46.275000000000013</c:v>
                </c:pt>
                <c:pt idx="347">
                  <c:v>46.319000000000003</c:v>
                </c:pt>
                <c:pt idx="348">
                  <c:v>46.407000000000004</c:v>
                </c:pt>
                <c:pt idx="349">
                  <c:v>46.454999999999998</c:v>
                </c:pt>
                <c:pt idx="350">
                  <c:v>46.735000000000028</c:v>
                </c:pt>
                <c:pt idx="351">
                  <c:v>46.889000000000003</c:v>
                </c:pt>
                <c:pt idx="352">
                  <c:v>47.097000000000001</c:v>
                </c:pt>
                <c:pt idx="353">
                  <c:v>47.227000000000011</c:v>
                </c:pt>
                <c:pt idx="354">
                  <c:v>47.339000000000006</c:v>
                </c:pt>
                <c:pt idx="355">
                  <c:v>47.343000000000004</c:v>
                </c:pt>
                <c:pt idx="356">
                  <c:v>47.715000000000003</c:v>
                </c:pt>
                <c:pt idx="357">
                  <c:v>47.72500000000003</c:v>
                </c:pt>
                <c:pt idx="358">
                  <c:v>47.833000000000006</c:v>
                </c:pt>
                <c:pt idx="359">
                  <c:v>48.463000000000001</c:v>
                </c:pt>
                <c:pt idx="360">
                  <c:v>48.717000000000006</c:v>
                </c:pt>
                <c:pt idx="361">
                  <c:v>48.829000000000001</c:v>
                </c:pt>
                <c:pt idx="362">
                  <c:v>48.877000000000002</c:v>
                </c:pt>
                <c:pt idx="363">
                  <c:v>49.223000000000013</c:v>
                </c:pt>
                <c:pt idx="364">
                  <c:v>49.29500000000003</c:v>
                </c:pt>
                <c:pt idx="365">
                  <c:v>49.329000000000001</c:v>
                </c:pt>
                <c:pt idx="366">
                  <c:v>49.543000000000006</c:v>
                </c:pt>
                <c:pt idx="367">
                  <c:v>49.759</c:v>
                </c:pt>
                <c:pt idx="368">
                  <c:v>50.231000000000002</c:v>
                </c:pt>
                <c:pt idx="369">
                  <c:v>50.323</c:v>
                </c:pt>
                <c:pt idx="370">
                  <c:v>50.371000000000002</c:v>
                </c:pt>
                <c:pt idx="371">
                  <c:v>50.443000000000005</c:v>
                </c:pt>
                <c:pt idx="372">
                  <c:v>50.883000000000003</c:v>
                </c:pt>
                <c:pt idx="373">
                  <c:v>51.101000000000006</c:v>
                </c:pt>
                <c:pt idx="374">
                  <c:v>51.111000000000004</c:v>
                </c:pt>
                <c:pt idx="375">
                  <c:v>51.511000000000003</c:v>
                </c:pt>
                <c:pt idx="376">
                  <c:v>51.755000000000003</c:v>
                </c:pt>
                <c:pt idx="377">
                  <c:v>51.807000000000002</c:v>
                </c:pt>
                <c:pt idx="378">
                  <c:v>52.013000000000005</c:v>
                </c:pt>
                <c:pt idx="379">
                  <c:v>52.031000000000006</c:v>
                </c:pt>
                <c:pt idx="380">
                  <c:v>52.065000000000012</c:v>
                </c:pt>
                <c:pt idx="381">
                  <c:v>52.123000000000012</c:v>
                </c:pt>
                <c:pt idx="382">
                  <c:v>52.581000000000003</c:v>
                </c:pt>
                <c:pt idx="383">
                  <c:v>52.687000000000005</c:v>
                </c:pt>
                <c:pt idx="384">
                  <c:v>53.007000000000005</c:v>
                </c:pt>
                <c:pt idx="385">
                  <c:v>53.419000000000004</c:v>
                </c:pt>
                <c:pt idx="386">
                  <c:v>54.019000000000005</c:v>
                </c:pt>
                <c:pt idx="387">
                  <c:v>54.099000000000011</c:v>
                </c:pt>
                <c:pt idx="388">
                  <c:v>54.165000000000013</c:v>
                </c:pt>
                <c:pt idx="389">
                  <c:v>54.283000000000001</c:v>
                </c:pt>
                <c:pt idx="390">
                  <c:v>54.297000000000011</c:v>
                </c:pt>
                <c:pt idx="391">
                  <c:v>54.331000000000003</c:v>
                </c:pt>
                <c:pt idx="392">
                  <c:v>54.413000000000004</c:v>
                </c:pt>
                <c:pt idx="393">
                  <c:v>54.635000000000012</c:v>
                </c:pt>
                <c:pt idx="394">
                  <c:v>55.005000000000003</c:v>
                </c:pt>
                <c:pt idx="395">
                  <c:v>55.231000000000002</c:v>
                </c:pt>
                <c:pt idx="396">
                  <c:v>55.347000000000001</c:v>
                </c:pt>
                <c:pt idx="397">
                  <c:v>55.447000000000003</c:v>
                </c:pt>
                <c:pt idx="398">
                  <c:v>55.465000000000003</c:v>
                </c:pt>
                <c:pt idx="399">
                  <c:v>55.483000000000004</c:v>
                </c:pt>
                <c:pt idx="400">
                  <c:v>55.707000000000001</c:v>
                </c:pt>
                <c:pt idx="401">
                  <c:v>55.943000000000005</c:v>
                </c:pt>
                <c:pt idx="402">
                  <c:v>56.021000000000001</c:v>
                </c:pt>
                <c:pt idx="403">
                  <c:v>56.181000000000004</c:v>
                </c:pt>
                <c:pt idx="404">
                  <c:v>56.257000000000005</c:v>
                </c:pt>
                <c:pt idx="405">
                  <c:v>56.261000000000003</c:v>
                </c:pt>
                <c:pt idx="406">
                  <c:v>56.953000000000003</c:v>
                </c:pt>
                <c:pt idx="407">
                  <c:v>57.259</c:v>
                </c:pt>
                <c:pt idx="408">
                  <c:v>57.775000000000013</c:v>
                </c:pt>
                <c:pt idx="409">
                  <c:v>57.891000000000005</c:v>
                </c:pt>
                <c:pt idx="410">
                  <c:v>57.935000000000002</c:v>
                </c:pt>
                <c:pt idx="411">
                  <c:v>58.255000000000003</c:v>
                </c:pt>
                <c:pt idx="412">
                  <c:v>58.350999999999999</c:v>
                </c:pt>
                <c:pt idx="413">
                  <c:v>58.397000000000006</c:v>
                </c:pt>
                <c:pt idx="414">
                  <c:v>58.625000000000028</c:v>
                </c:pt>
                <c:pt idx="415">
                  <c:v>58.917000000000002</c:v>
                </c:pt>
                <c:pt idx="416">
                  <c:v>59.031000000000006</c:v>
                </c:pt>
                <c:pt idx="417">
                  <c:v>59.197000000000003</c:v>
                </c:pt>
                <c:pt idx="418">
                  <c:v>59.310999999999993</c:v>
                </c:pt>
                <c:pt idx="419">
                  <c:v>59.475000000000001</c:v>
                </c:pt>
                <c:pt idx="420">
                  <c:v>59.623000000000012</c:v>
                </c:pt>
                <c:pt idx="421">
                  <c:v>59.637</c:v>
                </c:pt>
                <c:pt idx="422">
                  <c:v>59.814999999999998</c:v>
                </c:pt>
                <c:pt idx="423">
                  <c:v>60.039000000000001</c:v>
                </c:pt>
                <c:pt idx="424">
                  <c:v>60.221000000000011</c:v>
                </c:pt>
                <c:pt idx="425">
                  <c:v>60.335000000000001</c:v>
                </c:pt>
                <c:pt idx="426">
                  <c:v>60.379000000000005</c:v>
                </c:pt>
                <c:pt idx="427">
                  <c:v>60.963000000000001</c:v>
                </c:pt>
                <c:pt idx="428">
                  <c:v>61.167000000000002</c:v>
                </c:pt>
                <c:pt idx="429">
                  <c:v>61.513000000000005</c:v>
                </c:pt>
                <c:pt idx="430">
                  <c:v>62.043000000000006</c:v>
                </c:pt>
                <c:pt idx="431">
                  <c:v>62.241</c:v>
                </c:pt>
                <c:pt idx="432">
                  <c:v>62.583000000000006</c:v>
                </c:pt>
                <c:pt idx="433">
                  <c:v>62.721000000000011</c:v>
                </c:pt>
                <c:pt idx="434">
                  <c:v>62.775000000000013</c:v>
                </c:pt>
                <c:pt idx="435">
                  <c:v>63.310999999999993</c:v>
                </c:pt>
                <c:pt idx="436">
                  <c:v>63.337000000000003</c:v>
                </c:pt>
                <c:pt idx="437">
                  <c:v>63.643000000000001</c:v>
                </c:pt>
                <c:pt idx="438">
                  <c:v>63.701000000000001</c:v>
                </c:pt>
                <c:pt idx="439">
                  <c:v>63.773000000000003</c:v>
                </c:pt>
                <c:pt idx="440">
                  <c:v>63.781000000000006</c:v>
                </c:pt>
                <c:pt idx="441">
                  <c:v>63.785000000000011</c:v>
                </c:pt>
                <c:pt idx="442">
                  <c:v>63.803000000000004</c:v>
                </c:pt>
                <c:pt idx="443">
                  <c:v>64.319000000000003</c:v>
                </c:pt>
                <c:pt idx="444">
                  <c:v>64.546999999999997</c:v>
                </c:pt>
                <c:pt idx="445">
                  <c:v>64.672999999999988</c:v>
                </c:pt>
                <c:pt idx="446">
                  <c:v>64.765000000000001</c:v>
                </c:pt>
                <c:pt idx="447">
                  <c:v>65.205000000000013</c:v>
                </c:pt>
                <c:pt idx="448">
                  <c:v>65.467000000000027</c:v>
                </c:pt>
                <c:pt idx="449">
                  <c:v>65.486999999999995</c:v>
                </c:pt>
                <c:pt idx="450">
                  <c:v>65.641000000000005</c:v>
                </c:pt>
                <c:pt idx="451">
                  <c:v>65.706999999999994</c:v>
                </c:pt>
                <c:pt idx="452">
                  <c:v>65.85499999999999</c:v>
                </c:pt>
                <c:pt idx="453">
                  <c:v>65.983000000000004</c:v>
                </c:pt>
                <c:pt idx="454">
                  <c:v>66.206999999999994</c:v>
                </c:pt>
                <c:pt idx="455">
                  <c:v>66.826999999999998</c:v>
                </c:pt>
                <c:pt idx="456">
                  <c:v>67.119</c:v>
                </c:pt>
                <c:pt idx="457">
                  <c:v>67.143000000000001</c:v>
                </c:pt>
                <c:pt idx="458">
                  <c:v>67.197000000000003</c:v>
                </c:pt>
                <c:pt idx="459">
                  <c:v>67.198999999999998</c:v>
                </c:pt>
                <c:pt idx="460">
                  <c:v>67.230999999999995</c:v>
                </c:pt>
                <c:pt idx="461">
                  <c:v>67.271000000000001</c:v>
                </c:pt>
                <c:pt idx="462">
                  <c:v>67.283000000000001</c:v>
                </c:pt>
                <c:pt idx="463">
                  <c:v>68.037000000000006</c:v>
                </c:pt>
                <c:pt idx="464">
                  <c:v>68.478999999999999</c:v>
                </c:pt>
                <c:pt idx="465">
                  <c:v>68.570999999999998</c:v>
                </c:pt>
                <c:pt idx="466">
                  <c:v>69.022999999999982</c:v>
                </c:pt>
                <c:pt idx="467">
                  <c:v>69.10299999999998</c:v>
                </c:pt>
                <c:pt idx="468">
                  <c:v>69.137</c:v>
                </c:pt>
                <c:pt idx="469">
                  <c:v>69.491000000000057</c:v>
                </c:pt>
                <c:pt idx="470">
                  <c:v>69.613</c:v>
                </c:pt>
                <c:pt idx="471">
                  <c:v>69.807000000000002</c:v>
                </c:pt>
                <c:pt idx="472">
                  <c:v>70.061000000000007</c:v>
                </c:pt>
                <c:pt idx="473">
                  <c:v>70.343000000000004</c:v>
                </c:pt>
                <c:pt idx="474">
                  <c:v>70.387</c:v>
                </c:pt>
                <c:pt idx="475">
                  <c:v>70.867000000000004</c:v>
                </c:pt>
                <c:pt idx="476">
                  <c:v>70.967000000000027</c:v>
                </c:pt>
                <c:pt idx="477">
                  <c:v>71.054999999999993</c:v>
                </c:pt>
                <c:pt idx="478">
                  <c:v>71.549000000000007</c:v>
                </c:pt>
                <c:pt idx="479">
                  <c:v>71.563000000000002</c:v>
                </c:pt>
                <c:pt idx="480">
                  <c:v>71.872999999999948</c:v>
                </c:pt>
                <c:pt idx="481">
                  <c:v>71.950999999999993</c:v>
                </c:pt>
                <c:pt idx="482">
                  <c:v>72.003</c:v>
                </c:pt>
                <c:pt idx="483">
                  <c:v>72.417000000000058</c:v>
                </c:pt>
                <c:pt idx="484">
                  <c:v>72.624999999999986</c:v>
                </c:pt>
                <c:pt idx="485">
                  <c:v>72.962999999999994</c:v>
                </c:pt>
                <c:pt idx="486">
                  <c:v>73.477000000000004</c:v>
                </c:pt>
                <c:pt idx="487">
                  <c:v>73.819000000000003</c:v>
                </c:pt>
                <c:pt idx="488">
                  <c:v>74.010999999999996</c:v>
                </c:pt>
                <c:pt idx="489">
                  <c:v>74.498999999999995</c:v>
                </c:pt>
                <c:pt idx="490">
                  <c:v>74.558999999999983</c:v>
                </c:pt>
                <c:pt idx="491">
                  <c:v>74.593000000000004</c:v>
                </c:pt>
                <c:pt idx="492">
                  <c:v>74.85499999999999</c:v>
                </c:pt>
                <c:pt idx="493">
                  <c:v>74.85499999999999</c:v>
                </c:pt>
                <c:pt idx="494">
                  <c:v>75.090999999999994</c:v>
                </c:pt>
                <c:pt idx="495">
                  <c:v>75.678999999999988</c:v>
                </c:pt>
                <c:pt idx="496">
                  <c:v>75.765000000000001</c:v>
                </c:pt>
                <c:pt idx="497">
                  <c:v>75.816999999999993</c:v>
                </c:pt>
                <c:pt idx="498">
                  <c:v>75.978999999999999</c:v>
                </c:pt>
                <c:pt idx="499">
                  <c:v>76.024999999999991</c:v>
                </c:pt>
                <c:pt idx="500">
                  <c:v>76.028999999999982</c:v>
                </c:pt>
                <c:pt idx="501">
                  <c:v>76.034999999999997</c:v>
                </c:pt>
                <c:pt idx="502">
                  <c:v>76.200999999999993</c:v>
                </c:pt>
                <c:pt idx="503">
                  <c:v>76.217000000000027</c:v>
                </c:pt>
                <c:pt idx="504">
                  <c:v>76.415000000000006</c:v>
                </c:pt>
                <c:pt idx="505">
                  <c:v>76.453000000000003</c:v>
                </c:pt>
                <c:pt idx="506">
                  <c:v>76.85499999999999</c:v>
                </c:pt>
                <c:pt idx="507">
                  <c:v>77.289000000000001</c:v>
                </c:pt>
                <c:pt idx="508">
                  <c:v>77.930999999999997</c:v>
                </c:pt>
                <c:pt idx="509">
                  <c:v>77.997000000000057</c:v>
                </c:pt>
                <c:pt idx="510">
                  <c:v>78.024999999999991</c:v>
                </c:pt>
                <c:pt idx="511">
                  <c:v>78.906999999999996</c:v>
                </c:pt>
                <c:pt idx="512">
                  <c:v>78.906999999999996</c:v>
                </c:pt>
                <c:pt idx="513">
                  <c:v>79.260999999999996</c:v>
                </c:pt>
                <c:pt idx="514">
                  <c:v>79.513000000000005</c:v>
                </c:pt>
                <c:pt idx="515">
                  <c:v>79.843000000000004</c:v>
                </c:pt>
                <c:pt idx="516">
                  <c:v>80.194999999999993</c:v>
                </c:pt>
                <c:pt idx="517">
                  <c:v>80.971000000000004</c:v>
                </c:pt>
                <c:pt idx="518">
                  <c:v>81.137</c:v>
                </c:pt>
                <c:pt idx="519">
                  <c:v>81.369</c:v>
                </c:pt>
                <c:pt idx="520">
                  <c:v>81.427000000000007</c:v>
                </c:pt>
                <c:pt idx="521">
                  <c:v>81.471000000000004</c:v>
                </c:pt>
                <c:pt idx="522">
                  <c:v>82.075000000000003</c:v>
                </c:pt>
                <c:pt idx="523">
                  <c:v>82.149000000000001</c:v>
                </c:pt>
                <c:pt idx="524">
                  <c:v>82.271000000000001</c:v>
                </c:pt>
                <c:pt idx="525">
                  <c:v>82.356999999999999</c:v>
                </c:pt>
                <c:pt idx="526">
                  <c:v>82.465000000000003</c:v>
                </c:pt>
                <c:pt idx="527">
                  <c:v>82.632999999999981</c:v>
                </c:pt>
                <c:pt idx="528">
                  <c:v>82.864999999999995</c:v>
                </c:pt>
                <c:pt idx="529">
                  <c:v>83.489000000000004</c:v>
                </c:pt>
                <c:pt idx="530">
                  <c:v>83.501000000000005</c:v>
                </c:pt>
                <c:pt idx="531">
                  <c:v>83.624999999999986</c:v>
                </c:pt>
                <c:pt idx="532">
                  <c:v>83.876999999999981</c:v>
                </c:pt>
                <c:pt idx="533">
                  <c:v>84.664999999999992</c:v>
                </c:pt>
                <c:pt idx="534">
                  <c:v>84.820999999999998</c:v>
                </c:pt>
                <c:pt idx="535">
                  <c:v>84.983000000000004</c:v>
                </c:pt>
                <c:pt idx="536">
                  <c:v>85.387</c:v>
                </c:pt>
                <c:pt idx="537">
                  <c:v>85.429000000000002</c:v>
                </c:pt>
                <c:pt idx="538">
                  <c:v>85.631</c:v>
                </c:pt>
                <c:pt idx="539">
                  <c:v>85.897000000000006</c:v>
                </c:pt>
                <c:pt idx="540">
                  <c:v>86.076999999999998</c:v>
                </c:pt>
                <c:pt idx="541">
                  <c:v>86.192999999999998</c:v>
                </c:pt>
                <c:pt idx="542">
                  <c:v>86.233000000000004</c:v>
                </c:pt>
                <c:pt idx="543">
                  <c:v>86.253</c:v>
                </c:pt>
                <c:pt idx="544">
                  <c:v>86.411000000000058</c:v>
                </c:pt>
                <c:pt idx="545">
                  <c:v>86.672999999999988</c:v>
                </c:pt>
                <c:pt idx="546">
                  <c:v>86.688999999999979</c:v>
                </c:pt>
                <c:pt idx="547">
                  <c:v>86.718999999999994</c:v>
                </c:pt>
                <c:pt idx="548">
                  <c:v>86.796999999999997</c:v>
                </c:pt>
                <c:pt idx="549">
                  <c:v>86.819000000000003</c:v>
                </c:pt>
                <c:pt idx="550">
                  <c:v>87.119</c:v>
                </c:pt>
                <c:pt idx="551">
                  <c:v>87.180999999999983</c:v>
                </c:pt>
                <c:pt idx="552">
                  <c:v>87.565000000000012</c:v>
                </c:pt>
                <c:pt idx="553">
                  <c:v>87.680999999999983</c:v>
                </c:pt>
                <c:pt idx="554">
                  <c:v>87.705000000000013</c:v>
                </c:pt>
                <c:pt idx="555">
                  <c:v>87.864999999999995</c:v>
                </c:pt>
                <c:pt idx="556">
                  <c:v>87.933000000000007</c:v>
                </c:pt>
                <c:pt idx="557">
                  <c:v>87.941000000000059</c:v>
                </c:pt>
                <c:pt idx="558">
                  <c:v>88.021000000000001</c:v>
                </c:pt>
                <c:pt idx="559">
                  <c:v>88.180999999999983</c:v>
                </c:pt>
                <c:pt idx="560">
                  <c:v>88.620999999999981</c:v>
                </c:pt>
                <c:pt idx="561">
                  <c:v>88.849000000000004</c:v>
                </c:pt>
                <c:pt idx="562">
                  <c:v>88.850999999999999</c:v>
                </c:pt>
                <c:pt idx="563">
                  <c:v>89.009</c:v>
                </c:pt>
                <c:pt idx="564">
                  <c:v>89.052999999999983</c:v>
                </c:pt>
                <c:pt idx="565">
                  <c:v>89.090999999999994</c:v>
                </c:pt>
                <c:pt idx="566">
                  <c:v>89.581000000000003</c:v>
                </c:pt>
                <c:pt idx="567">
                  <c:v>89.584999999999994</c:v>
                </c:pt>
                <c:pt idx="568">
                  <c:v>89.807000000000002</c:v>
                </c:pt>
                <c:pt idx="569">
                  <c:v>90.084999999999994</c:v>
                </c:pt>
                <c:pt idx="570">
                  <c:v>90.138999999999982</c:v>
                </c:pt>
                <c:pt idx="571">
                  <c:v>90.345000000000013</c:v>
                </c:pt>
                <c:pt idx="572">
                  <c:v>90.400999999999996</c:v>
                </c:pt>
                <c:pt idx="573">
                  <c:v>90.489000000000004</c:v>
                </c:pt>
                <c:pt idx="574">
                  <c:v>90.540999999999997</c:v>
                </c:pt>
                <c:pt idx="575">
                  <c:v>90.563000000000002</c:v>
                </c:pt>
                <c:pt idx="576">
                  <c:v>91.205000000000013</c:v>
                </c:pt>
                <c:pt idx="577">
                  <c:v>91.461000000000027</c:v>
                </c:pt>
                <c:pt idx="578">
                  <c:v>91.513000000000005</c:v>
                </c:pt>
                <c:pt idx="579">
                  <c:v>91.524999999999991</c:v>
                </c:pt>
                <c:pt idx="580">
                  <c:v>91.582999999999998</c:v>
                </c:pt>
                <c:pt idx="581">
                  <c:v>91.685000000000002</c:v>
                </c:pt>
                <c:pt idx="582">
                  <c:v>91.741000000000057</c:v>
                </c:pt>
                <c:pt idx="583">
                  <c:v>91.777000000000001</c:v>
                </c:pt>
                <c:pt idx="584">
                  <c:v>92.022999999999982</c:v>
                </c:pt>
                <c:pt idx="585">
                  <c:v>92.10499999999999</c:v>
                </c:pt>
                <c:pt idx="586">
                  <c:v>92.304999999999993</c:v>
                </c:pt>
                <c:pt idx="587">
                  <c:v>92.685000000000002</c:v>
                </c:pt>
                <c:pt idx="588">
                  <c:v>92.747000000000057</c:v>
                </c:pt>
                <c:pt idx="589">
                  <c:v>92.796999999999997</c:v>
                </c:pt>
                <c:pt idx="590">
                  <c:v>92.845000000000013</c:v>
                </c:pt>
                <c:pt idx="591">
                  <c:v>92.85299999999998</c:v>
                </c:pt>
                <c:pt idx="592">
                  <c:v>92.917000000000058</c:v>
                </c:pt>
                <c:pt idx="593">
                  <c:v>92.935000000000002</c:v>
                </c:pt>
                <c:pt idx="594">
                  <c:v>93.015000000000001</c:v>
                </c:pt>
                <c:pt idx="595">
                  <c:v>93.072999999999979</c:v>
                </c:pt>
                <c:pt idx="596">
                  <c:v>93.117000000000004</c:v>
                </c:pt>
                <c:pt idx="597">
                  <c:v>93.137</c:v>
                </c:pt>
                <c:pt idx="598">
                  <c:v>93.156999999999982</c:v>
                </c:pt>
                <c:pt idx="599">
                  <c:v>93.167000000000002</c:v>
                </c:pt>
                <c:pt idx="600">
                  <c:v>93.477000000000004</c:v>
                </c:pt>
                <c:pt idx="601">
                  <c:v>93.528999999999982</c:v>
                </c:pt>
                <c:pt idx="602">
                  <c:v>93.765000000000001</c:v>
                </c:pt>
                <c:pt idx="603">
                  <c:v>93.819000000000003</c:v>
                </c:pt>
                <c:pt idx="604">
                  <c:v>93.935000000000002</c:v>
                </c:pt>
                <c:pt idx="605">
                  <c:v>94.149000000000001</c:v>
                </c:pt>
                <c:pt idx="606">
                  <c:v>94.60899999999998</c:v>
                </c:pt>
                <c:pt idx="607">
                  <c:v>94.694999999999993</c:v>
                </c:pt>
                <c:pt idx="608">
                  <c:v>94.933000000000007</c:v>
                </c:pt>
                <c:pt idx="609">
                  <c:v>95.016999999999996</c:v>
                </c:pt>
                <c:pt idx="610">
                  <c:v>95.537000000000006</c:v>
                </c:pt>
                <c:pt idx="611">
                  <c:v>95.611000000000004</c:v>
                </c:pt>
                <c:pt idx="612">
                  <c:v>95.658999999999978</c:v>
                </c:pt>
                <c:pt idx="613">
                  <c:v>95.712999999999994</c:v>
                </c:pt>
                <c:pt idx="614">
                  <c:v>95.789000000000001</c:v>
                </c:pt>
                <c:pt idx="615">
                  <c:v>95.861000000000004</c:v>
                </c:pt>
                <c:pt idx="616">
                  <c:v>95.924999999999997</c:v>
                </c:pt>
                <c:pt idx="617">
                  <c:v>95.991000000000057</c:v>
                </c:pt>
                <c:pt idx="618">
                  <c:v>96.100999999999999</c:v>
                </c:pt>
                <c:pt idx="619">
                  <c:v>96.161000000000001</c:v>
                </c:pt>
                <c:pt idx="620">
                  <c:v>96.176999999999978</c:v>
                </c:pt>
                <c:pt idx="621">
                  <c:v>96.197000000000003</c:v>
                </c:pt>
                <c:pt idx="622">
                  <c:v>96.205000000000013</c:v>
                </c:pt>
                <c:pt idx="623">
                  <c:v>96.218999999999994</c:v>
                </c:pt>
                <c:pt idx="624">
                  <c:v>96.522999999999982</c:v>
                </c:pt>
                <c:pt idx="625">
                  <c:v>96.888999999999982</c:v>
                </c:pt>
                <c:pt idx="626">
                  <c:v>97.001000000000005</c:v>
                </c:pt>
                <c:pt idx="627">
                  <c:v>97.013000000000005</c:v>
                </c:pt>
                <c:pt idx="628">
                  <c:v>97.037000000000006</c:v>
                </c:pt>
                <c:pt idx="629">
                  <c:v>97.480999999999995</c:v>
                </c:pt>
                <c:pt idx="630">
                  <c:v>97.528999999999982</c:v>
                </c:pt>
                <c:pt idx="631">
                  <c:v>97.700999999999993</c:v>
                </c:pt>
                <c:pt idx="632">
                  <c:v>97.899000000000001</c:v>
                </c:pt>
                <c:pt idx="633">
                  <c:v>98.203000000000003</c:v>
                </c:pt>
                <c:pt idx="634">
                  <c:v>98.260999999999996</c:v>
                </c:pt>
                <c:pt idx="635">
                  <c:v>98.296999999999997</c:v>
                </c:pt>
                <c:pt idx="636">
                  <c:v>98.328999999999979</c:v>
                </c:pt>
                <c:pt idx="637">
                  <c:v>98.337000000000003</c:v>
                </c:pt>
                <c:pt idx="638">
                  <c:v>98.438999999999993</c:v>
                </c:pt>
                <c:pt idx="639">
                  <c:v>98.751000000000005</c:v>
                </c:pt>
                <c:pt idx="640">
                  <c:v>98.816999999999993</c:v>
                </c:pt>
                <c:pt idx="641">
                  <c:v>98.85299999999998</c:v>
                </c:pt>
                <c:pt idx="642">
                  <c:v>99.004999999999995</c:v>
                </c:pt>
                <c:pt idx="643">
                  <c:v>99.349000000000004</c:v>
                </c:pt>
                <c:pt idx="644">
                  <c:v>99.400999999999996</c:v>
                </c:pt>
                <c:pt idx="645">
                  <c:v>99.551000000000002</c:v>
                </c:pt>
                <c:pt idx="646">
                  <c:v>99.652999999999949</c:v>
                </c:pt>
                <c:pt idx="647">
                  <c:v>99.745000000000005</c:v>
                </c:pt>
                <c:pt idx="648">
                  <c:v>99.754999999999995</c:v>
                </c:pt>
                <c:pt idx="649">
                  <c:v>99.816999999999993</c:v>
                </c:pt>
                <c:pt idx="650">
                  <c:v>99.838999999999999</c:v>
                </c:pt>
                <c:pt idx="651">
                  <c:v>100.22499999999999</c:v>
                </c:pt>
                <c:pt idx="652">
                  <c:v>100.25700000000002</c:v>
                </c:pt>
                <c:pt idx="653">
                  <c:v>100.429</c:v>
                </c:pt>
                <c:pt idx="654">
                  <c:v>100.46899999999999</c:v>
                </c:pt>
                <c:pt idx="655">
                  <c:v>100.54900000000002</c:v>
                </c:pt>
                <c:pt idx="656">
                  <c:v>100.693</c:v>
                </c:pt>
                <c:pt idx="657">
                  <c:v>100.863</c:v>
                </c:pt>
                <c:pt idx="658">
                  <c:v>100.869</c:v>
                </c:pt>
                <c:pt idx="659">
                  <c:v>100.93300000000002</c:v>
                </c:pt>
                <c:pt idx="660">
                  <c:v>101.295</c:v>
                </c:pt>
                <c:pt idx="661">
                  <c:v>101.47499999999999</c:v>
                </c:pt>
                <c:pt idx="662">
                  <c:v>101.485</c:v>
                </c:pt>
                <c:pt idx="663">
                  <c:v>101.505</c:v>
                </c:pt>
                <c:pt idx="664">
                  <c:v>101.74100000000006</c:v>
                </c:pt>
                <c:pt idx="665">
                  <c:v>101.851</c:v>
                </c:pt>
                <c:pt idx="666">
                  <c:v>101.99700000000006</c:v>
                </c:pt>
                <c:pt idx="667">
                  <c:v>102.005</c:v>
                </c:pt>
                <c:pt idx="668">
                  <c:v>102.04900000000002</c:v>
                </c:pt>
                <c:pt idx="669">
                  <c:v>102.09699999999999</c:v>
                </c:pt>
                <c:pt idx="670">
                  <c:v>102.26700000000002</c:v>
                </c:pt>
                <c:pt idx="671">
                  <c:v>102.589</c:v>
                </c:pt>
                <c:pt idx="672">
                  <c:v>102.74100000000006</c:v>
                </c:pt>
                <c:pt idx="673">
                  <c:v>102.877</c:v>
                </c:pt>
                <c:pt idx="674">
                  <c:v>102.88500000000001</c:v>
                </c:pt>
                <c:pt idx="675">
                  <c:v>102.971</c:v>
                </c:pt>
                <c:pt idx="676">
                  <c:v>102.989</c:v>
                </c:pt>
                <c:pt idx="677">
                  <c:v>103.001</c:v>
                </c:pt>
                <c:pt idx="678">
                  <c:v>103.029</c:v>
                </c:pt>
                <c:pt idx="679">
                  <c:v>103.501</c:v>
                </c:pt>
                <c:pt idx="680">
                  <c:v>103.789</c:v>
                </c:pt>
                <c:pt idx="681">
                  <c:v>103.89700000000002</c:v>
                </c:pt>
                <c:pt idx="682">
                  <c:v>103.905</c:v>
                </c:pt>
                <c:pt idx="683">
                  <c:v>103.989</c:v>
                </c:pt>
                <c:pt idx="684">
                  <c:v>104.053</c:v>
                </c:pt>
                <c:pt idx="685">
                  <c:v>104.209</c:v>
                </c:pt>
                <c:pt idx="686">
                  <c:v>104.24299999999999</c:v>
                </c:pt>
                <c:pt idx="687">
                  <c:v>104.43899999999999</c:v>
                </c:pt>
                <c:pt idx="688">
                  <c:v>104.473</c:v>
                </c:pt>
                <c:pt idx="689">
                  <c:v>104.723</c:v>
                </c:pt>
                <c:pt idx="690">
                  <c:v>104.813</c:v>
                </c:pt>
                <c:pt idx="691">
                  <c:v>104.93300000000002</c:v>
                </c:pt>
                <c:pt idx="692">
                  <c:v>105.01700000000002</c:v>
                </c:pt>
                <c:pt idx="693">
                  <c:v>105.121</c:v>
                </c:pt>
                <c:pt idx="694">
                  <c:v>105.12899999999998</c:v>
                </c:pt>
                <c:pt idx="695">
                  <c:v>105.21299999999999</c:v>
                </c:pt>
                <c:pt idx="696">
                  <c:v>105.245</c:v>
                </c:pt>
                <c:pt idx="697">
                  <c:v>105.271</c:v>
                </c:pt>
                <c:pt idx="698">
                  <c:v>105.289</c:v>
                </c:pt>
                <c:pt idx="699">
                  <c:v>105.29700000000005</c:v>
                </c:pt>
                <c:pt idx="700">
                  <c:v>105.613</c:v>
                </c:pt>
                <c:pt idx="701">
                  <c:v>105.649</c:v>
                </c:pt>
                <c:pt idx="702">
                  <c:v>105.827</c:v>
                </c:pt>
                <c:pt idx="703">
                  <c:v>105.837</c:v>
                </c:pt>
                <c:pt idx="704">
                  <c:v>105.871</c:v>
                </c:pt>
                <c:pt idx="705">
                  <c:v>105.90900000000002</c:v>
                </c:pt>
                <c:pt idx="706">
                  <c:v>105.925</c:v>
                </c:pt>
                <c:pt idx="707">
                  <c:v>106.203</c:v>
                </c:pt>
                <c:pt idx="708">
                  <c:v>106.29700000000005</c:v>
                </c:pt>
                <c:pt idx="709">
                  <c:v>106.405</c:v>
                </c:pt>
                <c:pt idx="710">
                  <c:v>107.14700000000002</c:v>
                </c:pt>
                <c:pt idx="711">
                  <c:v>107.229</c:v>
                </c:pt>
                <c:pt idx="712">
                  <c:v>107.321</c:v>
                </c:pt>
                <c:pt idx="713">
                  <c:v>107.39100000000002</c:v>
                </c:pt>
                <c:pt idx="714">
                  <c:v>107.40900000000002</c:v>
                </c:pt>
                <c:pt idx="715">
                  <c:v>107.53700000000002</c:v>
                </c:pt>
                <c:pt idx="716">
                  <c:v>107.601</c:v>
                </c:pt>
                <c:pt idx="717">
                  <c:v>107.657</c:v>
                </c:pt>
                <c:pt idx="718">
                  <c:v>107.745</c:v>
                </c:pt>
                <c:pt idx="719">
                  <c:v>107.78100000000002</c:v>
                </c:pt>
                <c:pt idx="720">
                  <c:v>107.849</c:v>
                </c:pt>
                <c:pt idx="721">
                  <c:v>107.895</c:v>
                </c:pt>
                <c:pt idx="722">
                  <c:v>107.91700000000006</c:v>
                </c:pt>
                <c:pt idx="723">
                  <c:v>108.01100000000002</c:v>
                </c:pt>
                <c:pt idx="724">
                  <c:v>108.12899999999998</c:v>
                </c:pt>
                <c:pt idx="725">
                  <c:v>108.44100000000007</c:v>
                </c:pt>
                <c:pt idx="726">
                  <c:v>108.453</c:v>
                </c:pt>
                <c:pt idx="727">
                  <c:v>108.54100000000005</c:v>
                </c:pt>
                <c:pt idx="728">
                  <c:v>108.601</c:v>
                </c:pt>
                <c:pt idx="729">
                  <c:v>108.76300000000002</c:v>
                </c:pt>
                <c:pt idx="730">
                  <c:v>108.861</c:v>
                </c:pt>
                <c:pt idx="731">
                  <c:v>108.91700000000006</c:v>
                </c:pt>
                <c:pt idx="732">
                  <c:v>108.94500000000002</c:v>
                </c:pt>
                <c:pt idx="733">
                  <c:v>109.01300000000002</c:v>
                </c:pt>
                <c:pt idx="734">
                  <c:v>109.04100000000005</c:v>
                </c:pt>
                <c:pt idx="735">
                  <c:v>109.077</c:v>
                </c:pt>
                <c:pt idx="736">
                  <c:v>109.133</c:v>
                </c:pt>
                <c:pt idx="737">
                  <c:v>109.21299999999999</c:v>
                </c:pt>
                <c:pt idx="738">
                  <c:v>109.313</c:v>
                </c:pt>
                <c:pt idx="739">
                  <c:v>109.593</c:v>
                </c:pt>
                <c:pt idx="740">
                  <c:v>109.637</c:v>
                </c:pt>
                <c:pt idx="741">
                  <c:v>109.67899999999995</c:v>
                </c:pt>
                <c:pt idx="742">
                  <c:v>109.76100000000002</c:v>
                </c:pt>
                <c:pt idx="743">
                  <c:v>109.809</c:v>
                </c:pt>
                <c:pt idx="744">
                  <c:v>109.815</c:v>
                </c:pt>
                <c:pt idx="745">
                  <c:v>109.81699999999999</c:v>
                </c:pt>
                <c:pt idx="746">
                  <c:v>109.833</c:v>
                </c:pt>
                <c:pt idx="747">
                  <c:v>109.845</c:v>
                </c:pt>
                <c:pt idx="748">
                  <c:v>110.381</c:v>
                </c:pt>
                <c:pt idx="749">
                  <c:v>110.423</c:v>
                </c:pt>
                <c:pt idx="750">
                  <c:v>110.54100000000005</c:v>
                </c:pt>
                <c:pt idx="751">
                  <c:v>110.593</c:v>
                </c:pt>
                <c:pt idx="752">
                  <c:v>110.65900000000001</c:v>
                </c:pt>
                <c:pt idx="753">
                  <c:v>110.709</c:v>
                </c:pt>
                <c:pt idx="754">
                  <c:v>110.71899999999999</c:v>
                </c:pt>
                <c:pt idx="755">
                  <c:v>110.773</c:v>
                </c:pt>
                <c:pt idx="756">
                  <c:v>110.815</c:v>
                </c:pt>
                <c:pt idx="757">
                  <c:v>110.91900000000005</c:v>
                </c:pt>
                <c:pt idx="758">
                  <c:v>110.94900000000005</c:v>
                </c:pt>
                <c:pt idx="759">
                  <c:v>110.985</c:v>
                </c:pt>
                <c:pt idx="760">
                  <c:v>111.04900000000002</c:v>
                </c:pt>
                <c:pt idx="761">
                  <c:v>111.495</c:v>
                </c:pt>
                <c:pt idx="762">
                  <c:v>111.643</c:v>
                </c:pt>
                <c:pt idx="763">
                  <c:v>111.64700000000002</c:v>
                </c:pt>
                <c:pt idx="764">
                  <c:v>111.78700000000002</c:v>
                </c:pt>
                <c:pt idx="765">
                  <c:v>111.887</c:v>
                </c:pt>
                <c:pt idx="766">
                  <c:v>111.89700000000002</c:v>
                </c:pt>
                <c:pt idx="767">
                  <c:v>111.93700000000005</c:v>
                </c:pt>
                <c:pt idx="768">
                  <c:v>112.929</c:v>
                </c:pt>
                <c:pt idx="769">
                  <c:v>113.033</c:v>
                </c:pt>
                <c:pt idx="770">
                  <c:v>113.111</c:v>
                </c:pt>
                <c:pt idx="771">
                  <c:v>113.197</c:v>
                </c:pt>
                <c:pt idx="772">
                  <c:v>113.345</c:v>
                </c:pt>
                <c:pt idx="773">
                  <c:v>113.40300000000002</c:v>
                </c:pt>
                <c:pt idx="774">
                  <c:v>113.40900000000002</c:v>
                </c:pt>
                <c:pt idx="775">
                  <c:v>113.54300000000002</c:v>
                </c:pt>
                <c:pt idx="776">
                  <c:v>113.613</c:v>
                </c:pt>
                <c:pt idx="777">
                  <c:v>113.62499999999999</c:v>
                </c:pt>
                <c:pt idx="778">
                  <c:v>113.62899999999998</c:v>
                </c:pt>
                <c:pt idx="779">
                  <c:v>113.681</c:v>
                </c:pt>
                <c:pt idx="780">
                  <c:v>113.813</c:v>
                </c:pt>
                <c:pt idx="781">
                  <c:v>113.82499999999999</c:v>
                </c:pt>
                <c:pt idx="782">
                  <c:v>113.955</c:v>
                </c:pt>
                <c:pt idx="783">
                  <c:v>114.065</c:v>
                </c:pt>
                <c:pt idx="784">
                  <c:v>114.137</c:v>
                </c:pt>
                <c:pt idx="785">
                  <c:v>114.29300000000002</c:v>
                </c:pt>
                <c:pt idx="786">
                  <c:v>114.527</c:v>
                </c:pt>
                <c:pt idx="787">
                  <c:v>114.773</c:v>
                </c:pt>
                <c:pt idx="788">
                  <c:v>114.801</c:v>
                </c:pt>
                <c:pt idx="789">
                  <c:v>114.881</c:v>
                </c:pt>
                <c:pt idx="790">
                  <c:v>114.979</c:v>
                </c:pt>
                <c:pt idx="791">
                  <c:v>114.99299999999999</c:v>
                </c:pt>
                <c:pt idx="792">
                  <c:v>115.227</c:v>
                </c:pt>
                <c:pt idx="793">
                  <c:v>115.28100000000002</c:v>
                </c:pt>
                <c:pt idx="794">
                  <c:v>115.29900000000002</c:v>
                </c:pt>
                <c:pt idx="795">
                  <c:v>115.48099999999999</c:v>
                </c:pt>
                <c:pt idx="796">
                  <c:v>115.51700000000002</c:v>
                </c:pt>
                <c:pt idx="797">
                  <c:v>115.789</c:v>
                </c:pt>
                <c:pt idx="798">
                  <c:v>115.905</c:v>
                </c:pt>
                <c:pt idx="799">
                  <c:v>116.01300000000002</c:v>
                </c:pt>
                <c:pt idx="800">
                  <c:v>116.10299999999998</c:v>
                </c:pt>
                <c:pt idx="801">
                  <c:v>116.113</c:v>
                </c:pt>
                <c:pt idx="802">
                  <c:v>116.23099999999999</c:v>
                </c:pt>
                <c:pt idx="803">
                  <c:v>116.253</c:v>
                </c:pt>
                <c:pt idx="804">
                  <c:v>116.253</c:v>
                </c:pt>
                <c:pt idx="805">
                  <c:v>116.271</c:v>
                </c:pt>
                <c:pt idx="806">
                  <c:v>116.289</c:v>
                </c:pt>
                <c:pt idx="807">
                  <c:v>116.35299999999998</c:v>
                </c:pt>
                <c:pt idx="808">
                  <c:v>116.557</c:v>
                </c:pt>
                <c:pt idx="809">
                  <c:v>116.861</c:v>
                </c:pt>
                <c:pt idx="810">
                  <c:v>116.965</c:v>
                </c:pt>
                <c:pt idx="811">
                  <c:v>117.045</c:v>
                </c:pt>
                <c:pt idx="812">
                  <c:v>117.093</c:v>
                </c:pt>
                <c:pt idx="813">
                  <c:v>117.101</c:v>
                </c:pt>
                <c:pt idx="814">
                  <c:v>117.161</c:v>
                </c:pt>
                <c:pt idx="815">
                  <c:v>117.54100000000005</c:v>
                </c:pt>
                <c:pt idx="816">
                  <c:v>117.627</c:v>
                </c:pt>
                <c:pt idx="817">
                  <c:v>117.697</c:v>
                </c:pt>
                <c:pt idx="818">
                  <c:v>117.721</c:v>
                </c:pt>
                <c:pt idx="819">
                  <c:v>117.877</c:v>
                </c:pt>
                <c:pt idx="820">
                  <c:v>117.889</c:v>
                </c:pt>
                <c:pt idx="821">
                  <c:v>117.973</c:v>
                </c:pt>
                <c:pt idx="822">
                  <c:v>118.057</c:v>
                </c:pt>
                <c:pt idx="823">
                  <c:v>118.065</c:v>
                </c:pt>
                <c:pt idx="824">
                  <c:v>118.163</c:v>
                </c:pt>
                <c:pt idx="825">
                  <c:v>118.41300000000005</c:v>
                </c:pt>
                <c:pt idx="826">
                  <c:v>118.50700000000002</c:v>
                </c:pt>
                <c:pt idx="827">
                  <c:v>118.521</c:v>
                </c:pt>
                <c:pt idx="828">
                  <c:v>118.62899999999998</c:v>
                </c:pt>
                <c:pt idx="829">
                  <c:v>118.631</c:v>
                </c:pt>
                <c:pt idx="830">
                  <c:v>118.661</c:v>
                </c:pt>
                <c:pt idx="831">
                  <c:v>119.03700000000002</c:v>
                </c:pt>
                <c:pt idx="832">
                  <c:v>119.117</c:v>
                </c:pt>
                <c:pt idx="833">
                  <c:v>119.16500000000001</c:v>
                </c:pt>
                <c:pt idx="834">
                  <c:v>119.18899999999998</c:v>
                </c:pt>
                <c:pt idx="835">
                  <c:v>119.245</c:v>
                </c:pt>
                <c:pt idx="836">
                  <c:v>119.32899999999998</c:v>
                </c:pt>
                <c:pt idx="837">
                  <c:v>119.60899999999998</c:v>
                </c:pt>
                <c:pt idx="838">
                  <c:v>119.85299999999998</c:v>
                </c:pt>
                <c:pt idx="839">
                  <c:v>119.989</c:v>
                </c:pt>
                <c:pt idx="840">
                  <c:v>120.029</c:v>
                </c:pt>
                <c:pt idx="841">
                  <c:v>120.077</c:v>
                </c:pt>
                <c:pt idx="842">
                  <c:v>120.161</c:v>
                </c:pt>
                <c:pt idx="843">
                  <c:v>120.301</c:v>
                </c:pt>
                <c:pt idx="844">
                  <c:v>120.363</c:v>
                </c:pt>
                <c:pt idx="845">
                  <c:v>120.381</c:v>
                </c:pt>
                <c:pt idx="846">
                  <c:v>120.43100000000005</c:v>
                </c:pt>
                <c:pt idx="847">
                  <c:v>120.533</c:v>
                </c:pt>
                <c:pt idx="848">
                  <c:v>120.54700000000005</c:v>
                </c:pt>
                <c:pt idx="849">
                  <c:v>120.569</c:v>
                </c:pt>
                <c:pt idx="850">
                  <c:v>120.67100000000001</c:v>
                </c:pt>
                <c:pt idx="851">
                  <c:v>120.71299999999999</c:v>
                </c:pt>
                <c:pt idx="852">
                  <c:v>120.77500000000001</c:v>
                </c:pt>
                <c:pt idx="853">
                  <c:v>120.809</c:v>
                </c:pt>
                <c:pt idx="854">
                  <c:v>120.821</c:v>
                </c:pt>
                <c:pt idx="855">
                  <c:v>121.053</c:v>
                </c:pt>
                <c:pt idx="856">
                  <c:v>121.07299999999998</c:v>
                </c:pt>
                <c:pt idx="857">
                  <c:v>121.10499999999999</c:v>
                </c:pt>
                <c:pt idx="858">
                  <c:v>121.157</c:v>
                </c:pt>
                <c:pt idx="859">
                  <c:v>121.17700000000001</c:v>
                </c:pt>
                <c:pt idx="860">
                  <c:v>121.265</c:v>
                </c:pt>
                <c:pt idx="861">
                  <c:v>121.29300000000002</c:v>
                </c:pt>
                <c:pt idx="862">
                  <c:v>121.367</c:v>
                </c:pt>
                <c:pt idx="863">
                  <c:v>121.68899999999998</c:v>
                </c:pt>
                <c:pt idx="864">
                  <c:v>121.709</c:v>
                </c:pt>
                <c:pt idx="865">
                  <c:v>121.827</c:v>
                </c:pt>
                <c:pt idx="866">
                  <c:v>121.837</c:v>
                </c:pt>
                <c:pt idx="867">
                  <c:v>121.85299999999998</c:v>
                </c:pt>
                <c:pt idx="868">
                  <c:v>122.289</c:v>
                </c:pt>
                <c:pt idx="869">
                  <c:v>122.363</c:v>
                </c:pt>
                <c:pt idx="870">
                  <c:v>122.395</c:v>
                </c:pt>
                <c:pt idx="871">
                  <c:v>122.425</c:v>
                </c:pt>
                <c:pt idx="872">
                  <c:v>122.44100000000007</c:v>
                </c:pt>
                <c:pt idx="873">
                  <c:v>122.49100000000006</c:v>
                </c:pt>
                <c:pt idx="874">
                  <c:v>122.501</c:v>
                </c:pt>
                <c:pt idx="875">
                  <c:v>123.337</c:v>
                </c:pt>
                <c:pt idx="876">
                  <c:v>123.501</c:v>
                </c:pt>
                <c:pt idx="877">
                  <c:v>123.51300000000002</c:v>
                </c:pt>
                <c:pt idx="878">
                  <c:v>123.54900000000002</c:v>
                </c:pt>
                <c:pt idx="879">
                  <c:v>123.60499999999999</c:v>
                </c:pt>
                <c:pt idx="880">
                  <c:v>123.667</c:v>
                </c:pt>
                <c:pt idx="881">
                  <c:v>123.839</c:v>
                </c:pt>
                <c:pt idx="882">
                  <c:v>124.029</c:v>
                </c:pt>
                <c:pt idx="883">
                  <c:v>124.101</c:v>
                </c:pt>
                <c:pt idx="884">
                  <c:v>124.113</c:v>
                </c:pt>
                <c:pt idx="885">
                  <c:v>124.607</c:v>
                </c:pt>
                <c:pt idx="886">
                  <c:v>124.93899999999999</c:v>
                </c:pt>
                <c:pt idx="887">
                  <c:v>125.17299999999994</c:v>
                </c:pt>
                <c:pt idx="888">
                  <c:v>125.17700000000001</c:v>
                </c:pt>
                <c:pt idx="889">
                  <c:v>125.321</c:v>
                </c:pt>
                <c:pt idx="890">
                  <c:v>125.529</c:v>
                </c:pt>
                <c:pt idx="891">
                  <c:v>125.759</c:v>
                </c:pt>
                <c:pt idx="892">
                  <c:v>125.845</c:v>
                </c:pt>
                <c:pt idx="893">
                  <c:v>125.91700000000006</c:v>
                </c:pt>
                <c:pt idx="894">
                  <c:v>126.14700000000002</c:v>
                </c:pt>
                <c:pt idx="895">
                  <c:v>126.333</c:v>
                </c:pt>
                <c:pt idx="896">
                  <c:v>126.333</c:v>
                </c:pt>
                <c:pt idx="897">
                  <c:v>126.501</c:v>
                </c:pt>
                <c:pt idx="898">
                  <c:v>126.96100000000006</c:v>
                </c:pt>
                <c:pt idx="899">
                  <c:v>127.21100000000006</c:v>
                </c:pt>
                <c:pt idx="900">
                  <c:v>127.26900000000002</c:v>
                </c:pt>
                <c:pt idx="901">
                  <c:v>127.31699999999999</c:v>
                </c:pt>
                <c:pt idx="902">
                  <c:v>127.58499999999999</c:v>
                </c:pt>
                <c:pt idx="903">
                  <c:v>127.78100000000002</c:v>
                </c:pt>
                <c:pt idx="904">
                  <c:v>127.849</c:v>
                </c:pt>
                <c:pt idx="905">
                  <c:v>127.929</c:v>
                </c:pt>
                <c:pt idx="906">
                  <c:v>128.08700000000007</c:v>
                </c:pt>
                <c:pt idx="907">
                  <c:v>128.221</c:v>
                </c:pt>
                <c:pt idx="908">
                  <c:v>128.52100000000004</c:v>
                </c:pt>
                <c:pt idx="909">
                  <c:v>128.54499999999999</c:v>
                </c:pt>
                <c:pt idx="910">
                  <c:v>128.65900000000002</c:v>
                </c:pt>
                <c:pt idx="911">
                  <c:v>128.73499999999999</c:v>
                </c:pt>
                <c:pt idx="912">
                  <c:v>128.83100000000007</c:v>
                </c:pt>
                <c:pt idx="913">
                  <c:v>128.85700000000011</c:v>
                </c:pt>
                <c:pt idx="914">
                  <c:v>129.40300000000002</c:v>
                </c:pt>
                <c:pt idx="915">
                  <c:v>129.405</c:v>
                </c:pt>
                <c:pt idx="916">
                  <c:v>129.601</c:v>
                </c:pt>
                <c:pt idx="917">
                  <c:v>129.791</c:v>
                </c:pt>
                <c:pt idx="918">
                  <c:v>129.90700000000001</c:v>
                </c:pt>
                <c:pt idx="919">
                  <c:v>130.035</c:v>
                </c:pt>
                <c:pt idx="920">
                  <c:v>130.18100000000001</c:v>
                </c:pt>
                <c:pt idx="921">
                  <c:v>130.233</c:v>
                </c:pt>
                <c:pt idx="922">
                  <c:v>130.34300000000002</c:v>
                </c:pt>
                <c:pt idx="923">
                  <c:v>130.92500000000001</c:v>
                </c:pt>
                <c:pt idx="924">
                  <c:v>131.60300000000001</c:v>
                </c:pt>
                <c:pt idx="925">
                  <c:v>132.00899999999999</c:v>
                </c:pt>
                <c:pt idx="926">
                  <c:v>132.06900000000002</c:v>
                </c:pt>
                <c:pt idx="927">
                  <c:v>132.59700000000001</c:v>
                </c:pt>
                <c:pt idx="928">
                  <c:v>132.77899999999997</c:v>
                </c:pt>
                <c:pt idx="929">
                  <c:v>132.81100000000001</c:v>
                </c:pt>
                <c:pt idx="930">
                  <c:v>132.90900000000002</c:v>
                </c:pt>
                <c:pt idx="931">
                  <c:v>133.11299999999997</c:v>
                </c:pt>
                <c:pt idx="932">
                  <c:v>133.18900000000002</c:v>
                </c:pt>
                <c:pt idx="933">
                  <c:v>133.31300000000002</c:v>
                </c:pt>
                <c:pt idx="934">
                  <c:v>133.32100000000011</c:v>
                </c:pt>
                <c:pt idx="935">
                  <c:v>133.40100000000001</c:v>
                </c:pt>
                <c:pt idx="936">
                  <c:v>133.58100000000007</c:v>
                </c:pt>
                <c:pt idx="937">
                  <c:v>133.64499999999998</c:v>
                </c:pt>
                <c:pt idx="938">
                  <c:v>133.78900000000002</c:v>
                </c:pt>
                <c:pt idx="939">
                  <c:v>134.32100000000011</c:v>
                </c:pt>
                <c:pt idx="940">
                  <c:v>134.35900000000001</c:v>
                </c:pt>
                <c:pt idx="941">
                  <c:v>134.833</c:v>
                </c:pt>
                <c:pt idx="942">
                  <c:v>135.04499999999999</c:v>
                </c:pt>
                <c:pt idx="943">
                  <c:v>135.05100000000004</c:v>
                </c:pt>
                <c:pt idx="944">
                  <c:v>135.12900000000002</c:v>
                </c:pt>
                <c:pt idx="945">
                  <c:v>136.77499999999998</c:v>
                </c:pt>
                <c:pt idx="946">
                  <c:v>136.98500000000001</c:v>
                </c:pt>
                <c:pt idx="947">
                  <c:v>137.03700000000001</c:v>
                </c:pt>
                <c:pt idx="948">
                  <c:v>137.11099999999999</c:v>
                </c:pt>
                <c:pt idx="949">
                  <c:v>137.995</c:v>
                </c:pt>
                <c:pt idx="950">
                  <c:v>138.023</c:v>
                </c:pt>
                <c:pt idx="951">
                  <c:v>138.45700000000011</c:v>
                </c:pt>
                <c:pt idx="952">
                  <c:v>138.80100000000004</c:v>
                </c:pt>
                <c:pt idx="953">
                  <c:v>139.23099999999999</c:v>
                </c:pt>
                <c:pt idx="954">
                  <c:v>139.67699999999999</c:v>
                </c:pt>
                <c:pt idx="955">
                  <c:v>139.82500000000007</c:v>
                </c:pt>
                <c:pt idx="956">
                  <c:v>139.905</c:v>
                </c:pt>
                <c:pt idx="957">
                  <c:v>140.12900000000002</c:v>
                </c:pt>
                <c:pt idx="958">
                  <c:v>140.56300000000002</c:v>
                </c:pt>
                <c:pt idx="959">
                  <c:v>140.77099999999999</c:v>
                </c:pt>
                <c:pt idx="960">
                  <c:v>140.83700000000007</c:v>
                </c:pt>
                <c:pt idx="961">
                  <c:v>140.85700000000011</c:v>
                </c:pt>
                <c:pt idx="962">
                  <c:v>140.88900000000001</c:v>
                </c:pt>
                <c:pt idx="963">
                  <c:v>140.99700000000001</c:v>
                </c:pt>
                <c:pt idx="964">
                  <c:v>141.161</c:v>
                </c:pt>
                <c:pt idx="965">
                  <c:v>141.28100000000001</c:v>
                </c:pt>
                <c:pt idx="966">
                  <c:v>141.79300000000001</c:v>
                </c:pt>
                <c:pt idx="967">
                  <c:v>141.92700000000011</c:v>
                </c:pt>
                <c:pt idx="968">
                  <c:v>142.09900000000002</c:v>
                </c:pt>
                <c:pt idx="969">
                  <c:v>142.19499999999999</c:v>
                </c:pt>
                <c:pt idx="970">
                  <c:v>142.22900000000001</c:v>
                </c:pt>
                <c:pt idx="971">
                  <c:v>142.24499999999998</c:v>
                </c:pt>
                <c:pt idx="972">
                  <c:v>142.32900000000001</c:v>
                </c:pt>
                <c:pt idx="973">
                  <c:v>142.3550000000001</c:v>
                </c:pt>
                <c:pt idx="974">
                  <c:v>143.09300000000002</c:v>
                </c:pt>
                <c:pt idx="975">
                  <c:v>143.185</c:v>
                </c:pt>
                <c:pt idx="976">
                  <c:v>143.3850000000001</c:v>
                </c:pt>
                <c:pt idx="977">
                  <c:v>143.42700000000011</c:v>
                </c:pt>
                <c:pt idx="978">
                  <c:v>143.56900000000002</c:v>
                </c:pt>
                <c:pt idx="979">
                  <c:v>144.001</c:v>
                </c:pt>
                <c:pt idx="980">
                  <c:v>144.14499999999998</c:v>
                </c:pt>
                <c:pt idx="981">
                  <c:v>144.297</c:v>
                </c:pt>
                <c:pt idx="982">
                  <c:v>144.67899999999997</c:v>
                </c:pt>
                <c:pt idx="983">
                  <c:v>144.70099999999999</c:v>
                </c:pt>
                <c:pt idx="984">
                  <c:v>144.875</c:v>
                </c:pt>
                <c:pt idx="985">
                  <c:v>144.999</c:v>
                </c:pt>
                <c:pt idx="986">
                  <c:v>145.09700000000001</c:v>
                </c:pt>
                <c:pt idx="987">
                  <c:v>145.15100000000001</c:v>
                </c:pt>
                <c:pt idx="988">
                  <c:v>145.22300000000001</c:v>
                </c:pt>
                <c:pt idx="989">
                  <c:v>145.23499999999999</c:v>
                </c:pt>
                <c:pt idx="990">
                  <c:v>145.501</c:v>
                </c:pt>
                <c:pt idx="991">
                  <c:v>146.071</c:v>
                </c:pt>
                <c:pt idx="992">
                  <c:v>146.28100000000001</c:v>
                </c:pt>
                <c:pt idx="993">
                  <c:v>146.453</c:v>
                </c:pt>
                <c:pt idx="994">
                  <c:v>147.08700000000007</c:v>
                </c:pt>
                <c:pt idx="995">
                  <c:v>147.595</c:v>
                </c:pt>
                <c:pt idx="996">
                  <c:v>147.71899999999999</c:v>
                </c:pt>
                <c:pt idx="997">
                  <c:v>147.809</c:v>
                </c:pt>
                <c:pt idx="998">
                  <c:v>147.82300000000001</c:v>
                </c:pt>
                <c:pt idx="999">
                  <c:v>147.85300000000001</c:v>
                </c:pt>
                <c:pt idx="1000">
                  <c:v>148.31900000000002</c:v>
                </c:pt>
                <c:pt idx="1001">
                  <c:v>148.51900000000001</c:v>
                </c:pt>
                <c:pt idx="1002">
                  <c:v>148.90700000000001</c:v>
                </c:pt>
                <c:pt idx="1003">
                  <c:v>148.97499999999999</c:v>
                </c:pt>
                <c:pt idx="1004">
                  <c:v>149.61699999999999</c:v>
                </c:pt>
                <c:pt idx="1005">
                  <c:v>150.06900000000002</c:v>
                </c:pt>
                <c:pt idx="1006">
                  <c:v>150.441</c:v>
                </c:pt>
                <c:pt idx="1007">
                  <c:v>150.46700000000001</c:v>
                </c:pt>
                <c:pt idx="1008">
                  <c:v>150.48500000000001</c:v>
                </c:pt>
                <c:pt idx="1009">
                  <c:v>150.893</c:v>
                </c:pt>
                <c:pt idx="1010">
                  <c:v>151.10900000000001</c:v>
                </c:pt>
                <c:pt idx="1011">
                  <c:v>151.16499999999999</c:v>
                </c:pt>
                <c:pt idx="1012">
                  <c:v>151.27699999999999</c:v>
                </c:pt>
                <c:pt idx="1013">
                  <c:v>151.31900000000002</c:v>
                </c:pt>
                <c:pt idx="1014">
                  <c:v>151.34300000000002</c:v>
                </c:pt>
                <c:pt idx="1015">
                  <c:v>151.44300000000001</c:v>
                </c:pt>
                <c:pt idx="1016">
                  <c:v>151.489</c:v>
                </c:pt>
                <c:pt idx="1017">
                  <c:v>152.13300000000001</c:v>
                </c:pt>
                <c:pt idx="1018">
                  <c:v>152.40700000000001</c:v>
                </c:pt>
                <c:pt idx="1019">
                  <c:v>152.77299999999997</c:v>
                </c:pt>
                <c:pt idx="1020">
                  <c:v>153.071</c:v>
                </c:pt>
                <c:pt idx="1021">
                  <c:v>153.29300000000001</c:v>
                </c:pt>
                <c:pt idx="1022">
                  <c:v>153.40700000000001</c:v>
                </c:pt>
                <c:pt idx="1023">
                  <c:v>154.65700000000001</c:v>
                </c:pt>
                <c:pt idx="1024">
                  <c:v>154.71299999999999</c:v>
                </c:pt>
                <c:pt idx="1025">
                  <c:v>154.739</c:v>
                </c:pt>
                <c:pt idx="1026">
                  <c:v>154.82300000000001</c:v>
                </c:pt>
                <c:pt idx="1027">
                  <c:v>154.87100000000001</c:v>
                </c:pt>
                <c:pt idx="1028">
                  <c:v>154.94900000000001</c:v>
                </c:pt>
                <c:pt idx="1029">
                  <c:v>155.261</c:v>
                </c:pt>
                <c:pt idx="1030">
                  <c:v>155.453</c:v>
                </c:pt>
                <c:pt idx="1031">
                  <c:v>155.465</c:v>
                </c:pt>
                <c:pt idx="1032">
                  <c:v>155.477</c:v>
                </c:pt>
              </c:numCache>
            </c:numRef>
          </c:xVal>
          <c:yVal>
            <c:numRef>
              <c:f>Sheet1!$I$1:$I$1033</c:f>
              <c:numCache>
                <c:formatCode>General</c:formatCode>
                <c:ptCount val="1033"/>
                <c:pt idx="0">
                  <c:v>1</c:v>
                </c:pt>
                <c:pt idx="1">
                  <c:v>4</c:v>
                </c:pt>
                <c:pt idx="2">
                  <c:v>5</c:v>
                </c:pt>
                <c:pt idx="3">
                  <c:v>10</c:v>
                </c:pt>
                <c:pt idx="4">
                  <c:v>11</c:v>
                </c:pt>
                <c:pt idx="5">
                  <c:v>12</c:v>
                </c:pt>
                <c:pt idx="6">
                  <c:v>14</c:v>
                </c:pt>
                <c:pt idx="7">
                  <c:v>15</c:v>
                </c:pt>
                <c:pt idx="8">
                  <c:v>17</c:v>
                </c:pt>
                <c:pt idx="9">
                  <c:v>18</c:v>
                </c:pt>
                <c:pt idx="10">
                  <c:v>20</c:v>
                </c:pt>
                <c:pt idx="11">
                  <c:v>22</c:v>
                </c:pt>
                <c:pt idx="12">
                  <c:v>23</c:v>
                </c:pt>
                <c:pt idx="13">
                  <c:v>24</c:v>
                </c:pt>
                <c:pt idx="14">
                  <c:v>25</c:v>
                </c:pt>
                <c:pt idx="15">
                  <c:v>27</c:v>
                </c:pt>
                <c:pt idx="16">
                  <c:v>29</c:v>
                </c:pt>
                <c:pt idx="17">
                  <c:v>31</c:v>
                </c:pt>
                <c:pt idx="18">
                  <c:v>32</c:v>
                </c:pt>
                <c:pt idx="19">
                  <c:v>35</c:v>
                </c:pt>
                <c:pt idx="20">
                  <c:v>36</c:v>
                </c:pt>
                <c:pt idx="21">
                  <c:v>37</c:v>
                </c:pt>
                <c:pt idx="22">
                  <c:v>38</c:v>
                </c:pt>
                <c:pt idx="23">
                  <c:v>39</c:v>
                </c:pt>
                <c:pt idx="24">
                  <c:v>40</c:v>
                </c:pt>
                <c:pt idx="25">
                  <c:v>41</c:v>
                </c:pt>
                <c:pt idx="26">
                  <c:v>42</c:v>
                </c:pt>
                <c:pt idx="27">
                  <c:v>44</c:v>
                </c:pt>
                <c:pt idx="28">
                  <c:v>45</c:v>
                </c:pt>
                <c:pt idx="29">
                  <c:v>46</c:v>
                </c:pt>
                <c:pt idx="30">
                  <c:v>47</c:v>
                </c:pt>
                <c:pt idx="31">
                  <c:v>48</c:v>
                </c:pt>
                <c:pt idx="32">
                  <c:v>52</c:v>
                </c:pt>
                <c:pt idx="33">
                  <c:v>53</c:v>
                </c:pt>
                <c:pt idx="34">
                  <c:v>54</c:v>
                </c:pt>
                <c:pt idx="35">
                  <c:v>55</c:v>
                </c:pt>
                <c:pt idx="36">
                  <c:v>57</c:v>
                </c:pt>
                <c:pt idx="37">
                  <c:v>58</c:v>
                </c:pt>
                <c:pt idx="38">
                  <c:v>59</c:v>
                </c:pt>
                <c:pt idx="39">
                  <c:v>60</c:v>
                </c:pt>
                <c:pt idx="40">
                  <c:v>61</c:v>
                </c:pt>
                <c:pt idx="41">
                  <c:v>62</c:v>
                </c:pt>
                <c:pt idx="42">
                  <c:v>63</c:v>
                </c:pt>
                <c:pt idx="43">
                  <c:v>64</c:v>
                </c:pt>
                <c:pt idx="44">
                  <c:v>65</c:v>
                </c:pt>
                <c:pt idx="45">
                  <c:v>69</c:v>
                </c:pt>
                <c:pt idx="46">
                  <c:v>70</c:v>
                </c:pt>
                <c:pt idx="47">
                  <c:v>71</c:v>
                </c:pt>
                <c:pt idx="48">
                  <c:v>72</c:v>
                </c:pt>
                <c:pt idx="49">
                  <c:v>73</c:v>
                </c:pt>
                <c:pt idx="50">
                  <c:v>74</c:v>
                </c:pt>
                <c:pt idx="51">
                  <c:v>75</c:v>
                </c:pt>
                <c:pt idx="52">
                  <c:v>76</c:v>
                </c:pt>
                <c:pt idx="53">
                  <c:v>77</c:v>
                </c:pt>
                <c:pt idx="54">
                  <c:v>79</c:v>
                </c:pt>
                <c:pt idx="55">
                  <c:v>80</c:v>
                </c:pt>
                <c:pt idx="56">
                  <c:v>82</c:v>
                </c:pt>
                <c:pt idx="57">
                  <c:v>84</c:v>
                </c:pt>
                <c:pt idx="58">
                  <c:v>85</c:v>
                </c:pt>
                <c:pt idx="59">
                  <c:v>87</c:v>
                </c:pt>
                <c:pt idx="60">
                  <c:v>88</c:v>
                </c:pt>
                <c:pt idx="61">
                  <c:v>91</c:v>
                </c:pt>
                <c:pt idx="62">
                  <c:v>92</c:v>
                </c:pt>
                <c:pt idx="63">
                  <c:v>93</c:v>
                </c:pt>
                <c:pt idx="64">
                  <c:v>95</c:v>
                </c:pt>
                <c:pt idx="65">
                  <c:v>96</c:v>
                </c:pt>
                <c:pt idx="66">
                  <c:v>98</c:v>
                </c:pt>
                <c:pt idx="67">
                  <c:v>101</c:v>
                </c:pt>
                <c:pt idx="68">
                  <c:v>102</c:v>
                </c:pt>
                <c:pt idx="69">
                  <c:v>104</c:v>
                </c:pt>
                <c:pt idx="70">
                  <c:v>107</c:v>
                </c:pt>
                <c:pt idx="71">
                  <c:v>108</c:v>
                </c:pt>
                <c:pt idx="72">
                  <c:v>112</c:v>
                </c:pt>
                <c:pt idx="73">
                  <c:v>113</c:v>
                </c:pt>
                <c:pt idx="74">
                  <c:v>116</c:v>
                </c:pt>
                <c:pt idx="75">
                  <c:v>118</c:v>
                </c:pt>
                <c:pt idx="76">
                  <c:v>119</c:v>
                </c:pt>
                <c:pt idx="77">
                  <c:v>120</c:v>
                </c:pt>
                <c:pt idx="78">
                  <c:v>122</c:v>
                </c:pt>
                <c:pt idx="79">
                  <c:v>123</c:v>
                </c:pt>
                <c:pt idx="80">
                  <c:v>124</c:v>
                </c:pt>
                <c:pt idx="81">
                  <c:v>125</c:v>
                </c:pt>
                <c:pt idx="82">
                  <c:v>126</c:v>
                </c:pt>
                <c:pt idx="83">
                  <c:v>129</c:v>
                </c:pt>
                <c:pt idx="84">
                  <c:v>130</c:v>
                </c:pt>
                <c:pt idx="85">
                  <c:v>131</c:v>
                </c:pt>
                <c:pt idx="86">
                  <c:v>133</c:v>
                </c:pt>
                <c:pt idx="87">
                  <c:v>137</c:v>
                </c:pt>
                <c:pt idx="88">
                  <c:v>138</c:v>
                </c:pt>
                <c:pt idx="89">
                  <c:v>139</c:v>
                </c:pt>
                <c:pt idx="90">
                  <c:v>140</c:v>
                </c:pt>
                <c:pt idx="91">
                  <c:v>142</c:v>
                </c:pt>
                <c:pt idx="92">
                  <c:v>143</c:v>
                </c:pt>
                <c:pt idx="93">
                  <c:v>145</c:v>
                </c:pt>
                <c:pt idx="94">
                  <c:v>147</c:v>
                </c:pt>
                <c:pt idx="95">
                  <c:v>148</c:v>
                </c:pt>
                <c:pt idx="96">
                  <c:v>149</c:v>
                </c:pt>
                <c:pt idx="97">
                  <c:v>150</c:v>
                </c:pt>
                <c:pt idx="98">
                  <c:v>152</c:v>
                </c:pt>
                <c:pt idx="99">
                  <c:v>154</c:v>
                </c:pt>
                <c:pt idx="100">
                  <c:v>155</c:v>
                </c:pt>
                <c:pt idx="101">
                  <c:v>157</c:v>
                </c:pt>
                <c:pt idx="102">
                  <c:v>159</c:v>
                </c:pt>
                <c:pt idx="103">
                  <c:v>160</c:v>
                </c:pt>
                <c:pt idx="104">
                  <c:v>161</c:v>
                </c:pt>
                <c:pt idx="105">
                  <c:v>162</c:v>
                </c:pt>
                <c:pt idx="106">
                  <c:v>164</c:v>
                </c:pt>
                <c:pt idx="107">
                  <c:v>165</c:v>
                </c:pt>
                <c:pt idx="108">
                  <c:v>166</c:v>
                </c:pt>
                <c:pt idx="109">
                  <c:v>167</c:v>
                </c:pt>
                <c:pt idx="110">
                  <c:v>168</c:v>
                </c:pt>
                <c:pt idx="111">
                  <c:v>169</c:v>
                </c:pt>
                <c:pt idx="112">
                  <c:v>170</c:v>
                </c:pt>
                <c:pt idx="113">
                  <c:v>172</c:v>
                </c:pt>
                <c:pt idx="114">
                  <c:v>174</c:v>
                </c:pt>
                <c:pt idx="115">
                  <c:v>176</c:v>
                </c:pt>
                <c:pt idx="116">
                  <c:v>178</c:v>
                </c:pt>
                <c:pt idx="117">
                  <c:v>180</c:v>
                </c:pt>
                <c:pt idx="118">
                  <c:v>181</c:v>
                </c:pt>
                <c:pt idx="119">
                  <c:v>182</c:v>
                </c:pt>
                <c:pt idx="120">
                  <c:v>185</c:v>
                </c:pt>
                <c:pt idx="121">
                  <c:v>186</c:v>
                </c:pt>
                <c:pt idx="122">
                  <c:v>188</c:v>
                </c:pt>
                <c:pt idx="123">
                  <c:v>190</c:v>
                </c:pt>
                <c:pt idx="124">
                  <c:v>191</c:v>
                </c:pt>
                <c:pt idx="125">
                  <c:v>192</c:v>
                </c:pt>
                <c:pt idx="126">
                  <c:v>193</c:v>
                </c:pt>
                <c:pt idx="127">
                  <c:v>195</c:v>
                </c:pt>
                <c:pt idx="128">
                  <c:v>197</c:v>
                </c:pt>
                <c:pt idx="129">
                  <c:v>198</c:v>
                </c:pt>
                <c:pt idx="130">
                  <c:v>199</c:v>
                </c:pt>
                <c:pt idx="131">
                  <c:v>200</c:v>
                </c:pt>
                <c:pt idx="132">
                  <c:v>202</c:v>
                </c:pt>
                <c:pt idx="133">
                  <c:v>203</c:v>
                </c:pt>
                <c:pt idx="134">
                  <c:v>207</c:v>
                </c:pt>
                <c:pt idx="135">
                  <c:v>209</c:v>
                </c:pt>
                <c:pt idx="136">
                  <c:v>210</c:v>
                </c:pt>
                <c:pt idx="137">
                  <c:v>211</c:v>
                </c:pt>
                <c:pt idx="138">
                  <c:v>212</c:v>
                </c:pt>
                <c:pt idx="139">
                  <c:v>213</c:v>
                </c:pt>
                <c:pt idx="140">
                  <c:v>214</c:v>
                </c:pt>
                <c:pt idx="141">
                  <c:v>217</c:v>
                </c:pt>
                <c:pt idx="142">
                  <c:v>218</c:v>
                </c:pt>
                <c:pt idx="143">
                  <c:v>221</c:v>
                </c:pt>
                <c:pt idx="144">
                  <c:v>223</c:v>
                </c:pt>
                <c:pt idx="145">
                  <c:v>224</c:v>
                </c:pt>
                <c:pt idx="146">
                  <c:v>225</c:v>
                </c:pt>
                <c:pt idx="147">
                  <c:v>226</c:v>
                </c:pt>
                <c:pt idx="148">
                  <c:v>227</c:v>
                </c:pt>
                <c:pt idx="149">
                  <c:v>230</c:v>
                </c:pt>
                <c:pt idx="150">
                  <c:v>231</c:v>
                </c:pt>
                <c:pt idx="151">
                  <c:v>233</c:v>
                </c:pt>
                <c:pt idx="152">
                  <c:v>235</c:v>
                </c:pt>
                <c:pt idx="153">
                  <c:v>236</c:v>
                </c:pt>
                <c:pt idx="154">
                  <c:v>239</c:v>
                </c:pt>
                <c:pt idx="155">
                  <c:v>241</c:v>
                </c:pt>
                <c:pt idx="156">
                  <c:v>242</c:v>
                </c:pt>
                <c:pt idx="157">
                  <c:v>243</c:v>
                </c:pt>
                <c:pt idx="158">
                  <c:v>244</c:v>
                </c:pt>
                <c:pt idx="159">
                  <c:v>245</c:v>
                </c:pt>
                <c:pt idx="160">
                  <c:v>246</c:v>
                </c:pt>
                <c:pt idx="161">
                  <c:v>250</c:v>
                </c:pt>
                <c:pt idx="162">
                  <c:v>252</c:v>
                </c:pt>
                <c:pt idx="163">
                  <c:v>254</c:v>
                </c:pt>
                <c:pt idx="164">
                  <c:v>255</c:v>
                </c:pt>
                <c:pt idx="165">
                  <c:v>256</c:v>
                </c:pt>
                <c:pt idx="166">
                  <c:v>257</c:v>
                </c:pt>
                <c:pt idx="167">
                  <c:v>260</c:v>
                </c:pt>
                <c:pt idx="168">
                  <c:v>261</c:v>
                </c:pt>
                <c:pt idx="169">
                  <c:v>262</c:v>
                </c:pt>
                <c:pt idx="170">
                  <c:v>263</c:v>
                </c:pt>
                <c:pt idx="171">
                  <c:v>265</c:v>
                </c:pt>
                <c:pt idx="172">
                  <c:v>266</c:v>
                </c:pt>
                <c:pt idx="173">
                  <c:v>267</c:v>
                </c:pt>
                <c:pt idx="174">
                  <c:v>268</c:v>
                </c:pt>
                <c:pt idx="175">
                  <c:v>269</c:v>
                </c:pt>
                <c:pt idx="176">
                  <c:v>270</c:v>
                </c:pt>
                <c:pt idx="177">
                  <c:v>272</c:v>
                </c:pt>
                <c:pt idx="178">
                  <c:v>273</c:v>
                </c:pt>
                <c:pt idx="179">
                  <c:v>274</c:v>
                </c:pt>
                <c:pt idx="180">
                  <c:v>275</c:v>
                </c:pt>
                <c:pt idx="181">
                  <c:v>278</c:v>
                </c:pt>
                <c:pt idx="182">
                  <c:v>280</c:v>
                </c:pt>
                <c:pt idx="183">
                  <c:v>281</c:v>
                </c:pt>
                <c:pt idx="184">
                  <c:v>282</c:v>
                </c:pt>
                <c:pt idx="185">
                  <c:v>285</c:v>
                </c:pt>
                <c:pt idx="186">
                  <c:v>286</c:v>
                </c:pt>
                <c:pt idx="187">
                  <c:v>287</c:v>
                </c:pt>
                <c:pt idx="188">
                  <c:v>288</c:v>
                </c:pt>
                <c:pt idx="189">
                  <c:v>289</c:v>
                </c:pt>
                <c:pt idx="190">
                  <c:v>292</c:v>
                </c:pt>
                <c:pt idx="191">
                  <c:v>296</c:v>
                </c:pt>
                <c:pt idx="192">
                  <c:v>298</c:v>
                </c:pt>
                <c:pt idx="193">
                  <c:v>299</c:v>
                </c:pt>
                <c:pt idx="194">
                  <c:v>304</c:v>
                </c:pt>
                <c:pt idx="195">
                  <c:v>305</c:v>
                </c:pt>
                <c:pt idx="196">
                  <c:v>306</c:v>
                </c:pt>
                <c:pt idx="197">
                  <c:v>308</c:v>
                </c:pt>
                <c:pt idx="198">
                  <c:v>309</c:v>
                </c:pt>
                <c:pt idx="199">
                  <c:v>312</c:v>
                </c:pt>
                <c:pt idx="200">
                  <c:v>314</c:v>
                </c:pt>
                <c:pt idx="201">
                  <c:v>316</c:v>
                </c:pt>
                <c:pt idx="202">
                  <c:v>317</c:v>
                </c:pt>
                <c:pt idx="203">
                  <c:v>318</c:v>
                </c:pt>
                <c:pt idx="204">
                  <c:v>319</c:v>
                </c:pt>
                <c:pt idx="205">
                  <c:v>320</c:v>
                </c:pt>
                <c:pt idx="206">
                  <c:v>323</c:v>
                </c:pt>
                <c:pt idx="207">
                  <c:v>324</c:v>
                </c:pt>
                <c:pt idx="208">
                  <c:v>325</c:v>
                </c:pt>
                <c:pt idx="209">
                  <c:v>326</c:v>
                </c:pt>
                <c:pt idx="210">
                  <c:v>327</c:v>
                </c:pt>
                <c:pt idx="211">
                  <c:v>330</c:v>
                </c:pt>
                <c:pt idx="212">
                  <c:v>331</c:v>
                </c:pt>
                <c:pt idx="213">
                  <c:v>334</c:v>
                </c:pt>
                <c:pt idx="214">
                  <c:v>335</c:v>
                </c:pt>
                <c:pt idx="215">
                  <c:v>336</c:v>
                </c:pt>
                <c:pt idx="216">
                  <c:v>338</c:v>
                </c:pt>
                <c:pt idx="217">
                  <c:v>339</c:v>
                </c:pt>
                <c:pt idx="218">
                  <c:v>340</c:v>
                </c:pt>
                <c:pt idx="219">
                  <c:v>342</c:v>
                </c:pt>
                <c:pt idx="220">
                  <c:v>343</c:v>
                </c:pt>
                <c:pt idx="221">
                  <c:v>345</c:v>
                </c:pt>
                <c:pt idx="222">
                  <c:v>346</c:v>
                </c:pt>
                <c:pt idx="223">
                  <c:v>347</c:v>
                </c:pt>
                <c:pt idx="224">
                  <c:v>348</c:v>
                </c:pt>
                <c:pt idx="225">
                  <c:v>352</c:v>
                </c:pt>
                <c:pt idx="226">
                  <c:v>353</c:v>
                </c:pt>
                <c:pt idx="227">
                  <c:v>355</c:v>
                </c:pt>
                <c:pt idx="228">
                  <c:v>356</c:v>
                </c:pt>
                <c:pt idx="229">
                  <c:v>357</c:v>
                </c:pt>
                <c:pt idx="230">
                  <c:v>358</c:v>
                </c:pt>
                <c:pt idx="231">
                  <c:v>359</c:v>
                </c:pt>
                <c:pt idx="232">
                  <c:v>362</c:v>
                </c:pt>
                <c:pt idx="233">
                  <c:v>363</c:v>
                </c:pt>
                <c:pt idx="234">
                  <c:v>364</c:v>
                </c:pt>
                <c:pt idx="235">
                  <c:v>366</c:v>
                </c:pt>
                <c:pt idx="236">
                  <c:v>367</c:v>
                </c:pt>
                <c:pt idx="237">
                  <c:v>369</c:v>
                </c:pt>
                <c:pt idx="238">
                  <c:v>373</c:v>
                </c:pt>
                <c:pt idx="239">
                  <c:v>374</c:v>
                </c:pt>
                <c:pt idx="240">
                  <c:v>375</c:v>
                </c:pt>
                <c:pt idx="241">
                  <c:v>376</c:v>
                </c:pt>
                <c:pt idx="242">
                  <c:v>378</c:v>
                </c:pt>
                <c:pt idx="243">
                  <c:v>379</c:v>
                </c:pt>
                <c:pt idx="244">
                  <c:v>382</c:v>
                </c:pt>
                <c:pt idx="245">
                  <c:v>384</c:v>
                </c:pt>
                <c:pt idx="246">
                  <c:v>385</c:v>
                </c:pt>
                <c:pt idx="247">
                  <c:v>386</c:v>
                </c:pt>
                <c:pt idx="248">
                  <c:v>388</c:v>
                </c:pt>
                <c:pt idx="249">
                  <c:v>391</c:v>
                </c:pt>
                <c:pt idx="250">
                  <c:v>392</c:v>
                </c:pt>
                <c:pt idx="251">
                  <c:v>393</c:v>
                </c:pt>
                <c:pt idx="252">
                  <c:v>395</c:v>
                </c:pt>
                <c:pt idx="253">
                  <c:v>396</c:v>
                </c:pt>
                <c:pt idx="254">
                  <c:v>397</c:v>
                </c:pt>
                <c:pt idx="255">
                  <c:v>398</c:v>
                </c:pt>
                <c:pt idx="256">
                  <c:v>399</c:v>
                </c:pt>
                <c:pt idx="257">
                  <c:v>400</c:v>
                </c:pt>
                <c:pt idx="258">
                  <c:v>403</c:v>
                </c:pt>
                <c:pt idx="259">
                  <c:v>404</c:v>
                </c:pt>
                <c:pt idx="260">
                  <c:v>405</c:v>
                </c:pt>
                <c:pt idx="261">
                  <c:v>406</c:v>
                </c:pt>
                <c:pt idx="262">
                  <c:v>407</c:v>
                </c:pt>
                <c:pt idx="263">
                  <c:v>408</c:v>
                </c:pt>
                <c:pt idx="264">
                  <c:v>409</c:v>
                </c:pt>
                <c:pt idx="265">
                  <c:v>410</c:v>
                </c:pt>
                <c:pt idx="266">
                  <c:v>411</c:v>
                </c:pt>
                <c:pt idx="267">
                  <c:v>412</c:v>
                </c:pt>
                <c:pt idx="268">
                  <c:v>414</c:v>
                </c:pt>
                <c:pt idx="269">
                  <c:v>415</c:v>
                </c:pt>
                <c:pt idx="270">
                  <c:v>417</c:v>
                </c:pt>
                <c:pt idx="271">
                  <c:v>418</c:v>
                </c:pt>
                <c:pt idx="272">
                  <c:v>421</c:v>
                </c:pt>
                <c:pt idx="273">
                  <c:v>423</c:v>
                </c:pt>
                <c:pt idx="274">
                  <c:v>424</c:v>
                </c:pt>
                <c:pt idx="275">
                  <c:v>426</c:v>
                </c:pt>
                <c:pt idx="276">
                  <c:v>427</c:v>
                </c:pt>
                <c:pt idx="277">
                  <c:v>428</c:v>
                </c:pt>
                <c:pt idx="278">
                  <c:v>429</c:v>
                </c:pt>
                <c:pt idx="279">
                  <c:v>431</c:v>
                </c:pt>
                <c:pt idx="280">
                  <c:v>432</c:v>
                </c:pt>
                <c:pt idx="281">
                  <c:v>433</c:v>
                </c:pt>
                <c:pt idx="282">
                  <c:v>434</c:v>
                </c:pt>
                <c:pt idx="283">
                  <c:v>436</c:v>
                </c:pt>
                <c:pt idx="284">
                  <c:v>438</c:v>
                </c:pt>
                <c:pt idx="285">
                  <c:v>439</c:v>
                </c:pt>
                <c:pt idx="286">
                  <c:v>441</c:v>
                </c:pt>
                <c:pt idx="287">
                  <c:v>443</c:v>
                </c:pt>
                <c:pt idx="288">
                  <c:v>446</c:v>
                </c:pt>
                <c:pt idx="289">
                  <c:v>447</c:v>
                </c:pt>
                <c:pt idx="290">
                  <c:v>448</c:v>
                </c:pt>
                <c:pt idx="291">
                  <c:v>450</c:v>
                </c:pt>
                <c:pt idx="292">
                  <c:v>452</c:v>
                </c:pt>
                <c:pt idx="293">
                  <c:v>454</c:v>
                </c:pt>
                <c:pt idx="294">
                  <c:v>456</c:v>
                </c:pt>
                <c:pt idx="295">
                  <c:v>457</c:v>
                </c:pt>
                <c:pt idx="296">
                  <c:v>458</c:v>
                </c:pt>
                <c:pt idx="297">
                  <c:v>459</c:v>
                </c:pt>
                <c:pt idx="298">
                  <c:v>460</c:v>
                </c:pt>
                <c:pt idx="299">
                  <c:v>461</c:v>
                </c:pt>
                <c:pt idx="300">
                  <c:v>462</c:v>
                </c:pt>
                <c:pt idx="301">
                  <c:v>464</c:v>
                </c:pt>
                <c:pt idx="302">
                  <c:v>465</c:v>
                </c:pt>
                <c:pt idx="303">
                  <c:v>466</c:v>
                </c:pt>
                <c:pt idx="304">
                  <c:v>470</c:v>
                </c:pt>
                <c:pt idx="305">
                  <c:v>471</c:v>
                </c:pt>
                <c:pt idx="306">
                  <c:v>472</c:v>
                </c:pt>
                <c:pt idx="307">
                  <c:v>473</c:v>
                </c:pt>
                <c:pt idx="308">
                  <c:v>474</c:v>
                </c:pt>
                <c:pt idx="309">
                  <c:v>475</c:v>
                </c:pt>
                <c:pt idx="310">
                  <c:v>476</c:v>
                </c:pt>
                <c:pt idx="311">
                  <c:v>477</c:v>
                </c:pt>
                <c:pt idx="312">
                  <c:v>478</c:v>
                </c:pt>
                <c:pt idx="313">
                  <c:v>479</c:v>
                </c:pt>
                <c:pt idx="314">
                  <c:v>480</c:v>
                </c:pt>
                <c:pt idx="315">
                  <c:v>481</c:v>
                </c:pt>
                <c:pt idx="316">
                  <c:v>482</c:v>
                </c:pt>
                <c:pt idx="317">
                  <c:v>483</c:v>
                </c:pt>
                <c:pt idx="318">
                  <c:v>484</c:v>
                </c:pt>
                <c:pt idx="319">
                  <c:v>486</c:v>
                </c:pt>
                <c:pt idx="320">
                  <c:v>488</c:v>
                </c:pt>
                <c:pt idx="321">
                  <c:v>491</c:v>
                </c:pt>
                <c:pt idx="322">
                  <c:v>492</c:v>
                </c:pt>
                <c:pt idx="323">
                  <c:v>496</c:v>
                </c:pt>
                <c:pt idx="324">
                  <c:v>499</c:v>
                </c:pt>
                <c:pt idx="325">
                  <c:v>501</c:v>
                </c:pt>
                <c:pt idx="326">
                  <c:v>504</c:v>
                </c:pt>
                <c:pt idx="327">
                  <c:v>505</c:v>
                </c:pt>
                <c:pt idx="328">
                  <c:v>506</c:v>
                </c:pt>
                <c:pt idx="329">
                  <c:v>507</c:v>
                </c:pt>
                <c:pt idx="330">
                  <c:v>508</c:v>
                </c:pt>
                <c:pt idx="331">
                  <c:v>509</c:v>
                </c:pt>
                <c:pt idx="332">
                  <c:v>512</c:v>
                </c:pt>
                <c:pt idx="333">
                  <c:v>513</c:v>
                </c:pt>
                <c:pt idx="334">
                  <c:v>514</c:v>
                </c:pt>
                <c:pt idx="335">
                  <c:v>515</c:v>
                </c:pt>
                <c:pt idx="336">
                  <c:v>519</c:v>
                </c:pt>
                <c:pt idx="337">
                  <c:v>520</c:v>
                </c:pt>
                <c:pt idx="338">
                  <c:v>525</c:v>
                </c:pt>
                <c:pt idx="339">
                  <c:v>531</c:v>
                </c:pt>
                <c:pt idx="340">
                  <c:v>533</c:v>
                </c:pt>
                <c:pt idx="341">
                  <c:v>535</c:v>
                </c:pt>
                <c:pt idx="342">
                  <c:v>538</c:v>
                </c:pt>
                <c:pt idx="343">
                  <c:v>540</c:v>
                </c:pt>
                <c:pt idx="344">
                  <c:v>541</c:v>
                </c:pt>
                <c:pt idx="345">
                  <c:v>543</c:v>
                </c:pt>
                <c:pt idx="346">
                  <c:v>544</c:v>
                </c:pt>
                <c:pt idx="347">
                  <c:v>545</c:v>
                </c:pt>
                <c:pt idx="348">
                  <c:v>547</c:v>
                </c:pt>
                <c:pt idx="349">
                  <c:v>548</c:v>
                </c:pt>
                <c:pt idx="350">
                  <c:v>551</c:v>
                </c:pt>
                <c:pt idx="351">
                  <c:v>554</c:v>
                </c:pt>
                <c:pt idx="352">
                  <c:v>557</c:v>
                </c:pt>
                <c:pt idx="353">
                  <c:v>558</c:v>
                </c:pt>
                <c:pt idx="354">
                  <c:v>560</c:v>
                </c:pt>
                <c:pt idx="355">
                  <c:v>561</c:v>
                </c:pt>
                <c:pt idx="356">
                  <c:v>568</c:v>
                </c:pt>
                <c:pt idx="357">
                  <c:v>569</c:v>
                </c:pt>
                <c:pt idx="358">
                  <c:v>570</c:v>
                </c:pt>
                <c:pt idx="359">
                  <c:v>574</c:v>
                </c:pt>
                <c:pt idx="360">
                  <c:v>576</c:v>
                </c:pt>
                <c:pt idx="361">
                  <c:v>579</c:v>
                </c:pt>
                <c:pt idx="362">
                  <c:v>581</c:v>
                </c:pt>
                <c:pt idx="363">
                  <c:v>586</c:v>
                </c:pt>
                <c:pt idx="364">
                  <c:v>588</c:v>
                </c:pt>
                <c:pt idx="365">
                  <c:v>589</c:v>
                </c:pt>
                <c:pt idx="366">
                  <c:v>592</c:v>
                </c:pt>
                <c:pt idx="367">
                  <c:v>593</c:v>
                </c:pt>
                <c:pt idx="368">
                  <c:v>599</c:v>
                </c:pt>
                <c:pt idx="369">
                  <c:v>601</c:v>
                </c:pt>
                <c:pt idx="370">
                  <c:v>605</c:v>
                </c:pt>
                <c:pt idx="371">
                  <c:v>606</c:v>
                </c:pt>
                <c:pt idx="372">
                  <c:v>611</c:v>
                </c:pt>
                <c:pt idx="373">
                  <c:v>613</c:v>
                </c:pt>
                <c:pt idx="374">
                  <c:v>614</c:v>
                </c:pt>
                <c:pt idx="375">
                  <c:v>619</c:v>
                </c:pt>
                <c:pt idx="376">
                  <c:v>621</c:v>
                </c:pt>
                <c:pt idx="377">
                  <c:v>622</c:v>
                </c:pt>
                <c:pt idx="378">
                  <c:v>625</c:v>
                </c:pt>
                <c:pt idx="379">
                  <c:v>626</c:v>
                </c:pt>
                <c:pt idx="380">
                  <c:v>627</c:v>
                </c:pt>
                <c:pt idx="381">
                  <c:v>630</c:v>
                </c:pt>
                <c:pt idx="382">
                  <c:v>634</c:v>
                </c:pt>
                <c:pt idx="383">
                  <c:v>635</c:v>
                </c:pt>
                <c:pt idx="384">
                  <c:v>643</c:v>
                </c:pt>
                <c:pt idx="385">
                  <c:v>646</c:v>
                </c:pt>
                <c:pt idx="386">
                  <c:v>649</c:v>
                </c:pt>
                <c:pt idx="387">
                  <c:v>650</c:v>
                </c:pt>
                <c:pt idx="388">
                  <c:v>651</c:v>
                </c:pt>
                <c:pt idx="389">
                  <c:v>652</c:v>
                </c:pt>
                <c:pt idx="390">
                  <c:v>653</c:v>
                </c:pt>
                <c:pt idx="391">
                  <c:v>655</c:v>
                </c:pt>
                <c:pt idx="392">
                  <c:v>657</c:v>
                </c:pt>
                <c:pt idx="393">
                  <c:v>660</c:v>
                </c:pt>
                <c:pt idx="394">
                  <c:v>665</c:v>
                </c:pt>
                <c:pt idx="395">
                  <c:v>666</c:v>
                </c:pt>
                <c:pt idx="396">
                  <c:v>668</c:v>
                </c:pt>
                <c:pt idx="397">
                  <c:v>671</c:v>
                </c:pt>
                <c:pt idx="398">
                  <c:v>672</c:v>
                </c:pt>
                <c:pt idx="399">
                  <c:v>673</c:v>
                </c:pt>
                <c:pt idx="400">
                  <c:v>675</c:v>
                </c:pt>
                <c:pt idx="401">
                  <c:v>676</c:v>
                </c:pt>
                <c:pt idx="402">
                  <c:v>677</c:v>
                </c:pt>
                <c:pt idx="403">
                  <c:v>681</c:v>
                </c:pt>
                <c:pt idx="404">
                  <c:v>683</c:v>
                </c:pt>
                <c:pt idx="405">
                  <c:v>684</c:v>
                </c:pt>
                <c:pt idx="406">
                  <c:v>692</c:v>
                </c:pt>
                <c:pt idx="407">
                  <c:v>699</c:v>
                </c:pt>
                <c:pt idx="408">
                  <c:v>707</c:v>
                </c:pt>
                <c:pt idx="409">
                  <c:v>709</c:v>
                </c:pt>
                <c:pt idx="410">
                  <c:v>710</c:v>
                </c:pt>
                <c:pt idx="411">
                  <c:v>713</c:v>
                </c:pt>
                <c:pt idx="412">
                  <c:v>716</c:v>
                </c:pt>
                <c:pt idx="413">
                  <c:v>717</c:v>
                </c:pt>
                <c:pt idx="414">
                  <c:v>720</c:v>
                </c:pt>
                <c:pt idx="415">
                  <c:v>722</c:v>
                </c:pt>
                <c:pt idx="416">
                  <c:v>723</c:v>
                </c:pt>
                <c:pt idx="417">
                  <c:v>726</c:v>
                </c:pt>
                <c:pt idx="418">
                  <c:v>728</c:v>
                </c:pt>
                <c:pt idx="419">
                  <c:v>729</c:v>
                </c:pt>
                <c:pt idx="420">
                  <c:v>732</c:v>
                </c:pt>
                <c:pt idx="421">
                  <c:v>734</c:v>
                </c:pt>
                <c:pt idx="422">
                  <c:v>737</c:v>
                </c:pt>
                <c:pt idx="423">
                  <c:v>739</c:v>
                </c:pt>
                <c:pt idx="424">
                  <c:v>744</c:v>
                </c:pt>
                <c:pt idx="425">
                  <c:v>745</c:v>
                </c:pt>
                <c:pt idx="426">
                  <c:v>746</c:v>
                </c:pt>
                <c:pt idx="427">
                  <c:v>757</c:v>
                </c:pt>
                <c:pt idx="428">
                  <c:v>760</c:v>
                </c:pt>
                <c:pt idx="429">
                  <c:v>763</c:v>
                </c:pt>
                <c:pt idx="430">
                  <c:v>767</c:v>
                </c:pt>
                <c:pt idx="431">
                  <c:v>770</c:v>
                </c:pt>
                <c:pt idx="432">
                  <c:v>776</c:v>
                </c:pt>
                <c:pt idx="433">
                  <c:v>780</c:v>
                </c:pt>
                <c:pt idx="434">
                  <c:v>781</c:v>
                </c:pt>
                <c:pt idx="435">
                  <c:v>789</c:v>
                </c:pt>
                <c:pt idx="436">
                  <c:v>790</c:v>
                </c:pt>
                <c:pt idx="437">
                  <c:v>792</c:v>
                </c:pt>
                <c:pt idx="438">
                  <c:v>793</c:v>
                </c:pt>
                <c:pt idx="439">
                  <c:v>794</c:v>
                </c:pt>
                <c:pt idx="440">
                  <c:v>795</c:v>
                </c:pt>
                <c:pt idx="441">
                  <c:v>796</c:v>
                </c:pt>
                <c:pt idx="442">
                  <c:v>797</c:v>
                </c:pt>
                <c:pt idx="443">
                  <c:v>806</c:v>
                </c:pt>
                <c:pt idx="444">
                  <c:v>810</c:v>
                </c:pt>
                <c:pt idx="445">
                  <c:v>812</c:v>
                </c:pt>
                <c:pt idx="446">
                  <c:v>814</c:v>
                </c:pt>
                <c:pt idx="447">
                  <c:v>819</c:v>
                </c:pt>
                <c:pt idx="448">
                  <c:v>824</c:v>
                </c:pt>
                <c:pt idx="449">
                  <c:v>825</c:v>
                </c:pt>
                <c:pt idx="450">
                  <c:v>828</c:v>
                </c:pt>
                <c:pt idx="451">
                  <c:v>830</c:v>
                </c:pt>
                <c:pt idx="452">
                  <c:v>832</c:v>
                </c:pt>
                <c:pt idx="453">
                  <c:v>836</c:v>
                </c:pt>
                <c:pt idx="454">
                  <c:v>843</c:v>
                </c:pt>
                <c:pt idx="455">
                  <c:v>847</c:v>
                </c:pt>
                <c:pt idx="456">
                  <c:v>851</c:v>
                </c:pt>
                <c:pt idx="457">
                  <c:v>853</c:v>
                </c:pt>
                <c:pt idx="458">
                  <c:v>856</c:v>
                </c:pt>
                <c:pt idx="459">
                  <c:v>857</c:v>
                </c:pt>
                <c:pt idx="460">
                  <c:v>859</c:v>
                </c:pt>
                <c:pt idx="461">
                  <c:v>861</c:v>
                </c:pt>
                <c:pt idx="462">
                  <c:v>862</c:v>
                </c:pt>
                <c:pt idx="463">
                  <c:v>865</c:v>
                </c:pt>
                <c:pt idx="464">
                  <c:v>872</c:v>
                </c:pt>
                <c:pt idx="465">
                  <c:v>875</c:v>
                </c:pt>
                <c:pt idx="466">
                  <c:v>878</c:v>
                </c:pt>
                <c:pt idx="467">
                  <c:v>880</c:v>
                </c:pt>
                <c:pt idx="468">
                  <c:v>882</c:v>
                </c:pt>
                <c:pt idx="469">
                  <c:v>889</c:v>
                </c:pt>
                <c:pt idx="470">
                  <c:v>890</c:v>
                </c:pt>
                <c:pt idx="471">
                  <c:v>895</c:v>
                </c:pt>
                <c:pt idx="472">
                  <c:v>898</c:v>
                </c:pt>
                <c:pt idx="473">
                  <c:v>902</c:v>
                </c:pt>
                <c:pt idx="474">
                  <c:v>903</c:v>
                </c:pt>
                <c:pt idx="475">
                  <c:v>910</c:v>
                </c:pt>
                <c:pt idx="476">
                  <c:v>912</c:v>
                </c:pt>
                <c:pt idx="477">
                  <c:v>913</c:v>
                </c:pt>
                <c:pt idx="478">
                  <c:v>920</c:v>
                </c:pt>
                <c:pt idx="479">
                  <c:v>921</c:v>
                </c:pt>
                <c:pt idx="480">
                  <c:v>925</c:v>
                </c:pt>
                <c:pt idx="481">
                  <c:v>927</c:v>
                </c:pt>
                <c:pt idx="482">
                  <c:v>928</c:v>
                </c:pt>
                <c:pt idx="483">
                  <c:v>933</c:v>
                </c:pt>
                <c:pt idx="484">
                  <c:v>935</c:v>
                </c:pt>
                <c:pt idx="485">
                  <c:v>940</c:v>
                </c:pt>
                <c:pt idx="486">
                  <c:v>946</c:v>
                </c:pt>
                <c:pt idx="487">
                  <c:v>952</c:v>
                </c:pt>
                <c:pt idx="488">
                  <c:v>956</c:v>
                </c:pt>
                <c:pt idx="489">
                  <c:v>965</c:v>
                </c:pt>
                <c:pt idx="490">
                  <c:v>967</c:v>
                </c:pt>
                <c:pt idx="491">
                  <c:v>968</c:v>
                </c:pt>
                <c:pt idx="492">
                  <c:v>970</c:v>
                </c:pt>
                <c:pt idx="493">
                  <c:v>971</c:v>
                </c:pt>
                <c:pt idx="494">
                  <c:v>979</c:v>
                </c:pt>
                <c:pt idx="495">
                  <c:v>984</c:v>
                </c:pt>
                <c:pt idx="496">
                  <c:v>986</c:v>
                </c:pt>
                <c:pt idx="497">
                  <c:v>988</c:v>
                </c:pt>
                <c:pt idx="498">
                  <c:v>992</c:v>
                </c:pt>
                <c:pt idx="499">
                  <c:v>993</c:v>
                </c:pt>
                <c:pt idx="500">
                  <c:v>994</c:v>
                </c:pt>
                <c:pt idx="501">
                  <c:v>995</c:v>
                </c:pt>
                <c:pt idx="502">
                  <c:v>997</c:v>
                </c:pt>
                <c:pt idx="503">
                  <c:v>998</c:v>
                </c:pt>
                <c:pt idx="504">
                  <c:v>1000</c:v>
                </c:pt>
                <c:pt idx="505">
                  <c:v>1002</c:v>
                </c:pt>
                <c:pt idx="506">
                  <c:v>1005</c:v>
                </c:pt>
                <c:pt idx="507">
                  <c:v>1009</c:v>
                </c:pt>
                <c:pt idx="508">
                  <c:v>1015</c:v>
                </c:pt>
                <c:pt idx="509">
                  <c:v>1017</c:v>
                </c:pt>
                <c:pt idx="510">
                  <c:v>1018</c:v>
                </c:pt>
                <c:pt idx="511">
                  <c:v>1028</c:v>
                </c:pt>
                <c:pt idx="512">
                  <c:v>1029</c:v>
                </c:pt>
                <c:pt idx="513">
                  <c:v>1032</c:v>
                </c:pt>
                <c:pt idx="514">
                  <c:v>1033</c:v>
                </c:pt>
                <c:pt idx="515">
                  <c:v>1041</c:v>
                </c:pt>
                <c:pt idx="516">
                  <c:v>1043</c:v>
                </c:pt>
                <c:pt idx="517">
                  <c:v>1049</c:v>
                </c:pt>
                <c:pt idx="518">
                  <c:v>1051</c:v>
                </c:pt>
                <c:pt idx="519">
                  <c:v>1053</c:v>
                </c:pt>
                <c:pt idx="520">
                  <c:v>1054</c:v>
                </c:pt>
                <c:pt idx="521">
                  <c:v>1056</c:v>
                </c:pt>
                <c:pt idx="522">
                  <c:v>1060</c:v>
                </c:pt>
                <c:pt idx="523">
                  <c:v>1061</c:v>
                </c:pt>
                <c:pt idx="524">
                  <c:v>1063</c:v>
                </c:pt>
                <c:pt idx="525">
                  <c:v>1066</c:v>
                </c:pt>
                <c:pt idx="526">
                  <c:v>1068</c:v>
                </c:pt>
                <c:pt idx="527">
                  <c:v>1070</c:v>
                </c:pt>
                <c:pt idx="528">
                  <c:v>1071</c:v>
                </c:pt>
                <c:pt idx="529">
                  <c:v>1078</c:v>
                </c:pt>
                <c:pt idx="530">
                  <c:v>1079</c:v>
                </c:pt>
                <c:pt idx="531">
                  <c:v>1082</c:v>
                </c:pt>
                <c:pt idx="532">
                  <c:v>1088</c:v>
                </c:pt>
                <c:pt idx="533">
                  <c:v>1090</c:v>
                </c:pt>
                <c:pt idx="534">
                  <c:v>1091</c:v>
                </c:pt>
                <c:pt idx="535">
                  <c:v>1095</c:v>
                </c:pt>
                <c:pt idx="536">
                  <c:v>1103</c:v>
                </c:pt>
                <c:pt idx="537">
                  <c:v>1104</c:v>
                </c:pt>
                <c:pt idx="538">
                  <c:v>1106</c:v>
                </c:pt>
                <c:pt idx="539">
                  <c:v>1108</c:v>
                </c:pt>
                <c:pt idx="540">
                  <c:v>1109</c:v>
                </c:pt>
                <c:pt idx="541">
                  <c:v>1110</c:v>
                </c:pt>
                <c:pt idx="542">
                  <c:v>1112</c:v>
                </c:pt>
                <c:pt idx="543">
                  <c:v>1113</c:v>
                </c:pt>
                <c:pt idx="544">
                  <c:v>1115</c:v>
                </c:pt>
                <c:pt idx="545">
                  <c:v>1116</c:v>
                </c:pt>
                <c:pt idx="546">
                  <c:v>1117</c:v>
                </c:pt>
                <c:pt idx="547">
                  <c:v>1118</c:v>
                </c:pt>
                <c:pt idx="548">
                  <c:v>1119</c:v>
                </c:pt>
                <c:pt idx="549">
                  <c:v>1120</c:v>
                </c:pt>
                <c:pt idx="550">
                  <c:v>1121</c:v>
                </c:pt>
                <c:pt idx="551">
                  <c:v>1122</c:v>
                </c:pt>
                <c:pt idx="552">
                  <c:v>1126</c:v>
                </c:pt>
                <c:pt idx="553">
                  <c:v>1127</c:v>
                </c:pt>
                <c:pt idx="554">
                  <c:v>1128</c:v>
                </c:pt>
                <c:pt idx="555">
                  <c:v>1129</c:v>
                </c:pt>
                <c:pt idx="556">
                  <c:v>1130</c:v>
                </c:pt>
                <c:pt idx="557">
                  <c:v>1131</c:v>
                </c:pt>
                <c:pt idx="558">
                  <c:v>1133</c:v>
                </c:pt>
                <c:pt idx="559">
                  <c:v>1135</c:v>
                </c:pt>
                <c:pt idx="560">
                  <c:v>1141</c:v>
                </c:pt>
                <c:pt idx="561">
                  <c:v>1145</c:v>
                </c:pt>
                <c:pt idx="562">
                  <c:v>1146</c:v>
                </c:pt>
                <c:pt idx="563">
                  <c:v>1148</c:v>
                </c:pt>
                <c:pt idx="564">
                  <c:v>1149</c:v>
                </c:pt>
                <c:pt idx="565">
                  <c:v>1150</c:v>
                </c:pt>
                <c:pt idx="566">
                  <c:v>1153</c:v>
                </c:pt>
                <c:pt idx="567">
                  <c:v>1154</c:v>
                </c:pt>
                <c:pt idx="568">
                  <c:v>1155</c:v>
                </c:pt>
                <c:pt idx="569">
                  <c:v>1156</c:v>
                </c:pt>
                <c:pt idx="570">
                  <c:v>1157</c:v>
                </c:pt>
                <c:pt idx="571">
                  <c:v>1159</c:v>
                </c:pt>
                <c:pt idx="572">
                  <c:v>1160</c:v>
                </c:pt>
                <c:pt idx="573">
                  <c:v>1161</c:v>
                </c:pt>
                <c:pt idx="574">
                  <c:v>1162</c:v>
                </c:pt>
                <c:pt idx="575">
                  <c:v>1164</c:v>
                </c:pt>
                <c:pt idx="576">
                  <c:v>1167</c:v>
                </c:pt>
                <c:pt idx="577">
                  <c:v>1172</c:v>
                </c:pt>
                <c:pt idx="578">
                  <c:v>1174</c:v>
                </c:pt>
                <c:pt idx="579">
                  <c:v>1175</c:v>
                </c:pt>
                <c:pt idx="580">
                  <c:v>1176</c:v>
                </c:pt>
                <c:pt idx="581">
                  <c:v>1179</c:v>
                </c:pt>
                <c:pt idx="582">
                  <c:v>1181</c:v>
                </c:pt>
                <c:pt idx="583">
                  <c:v>1182</c:v>
                </c:pt>
                <c:pt idx="584">
                  <c:v>1184</c:v>
                </c:pt>
                <c:pt idx="585">
                  <c:v>1185</c:v>
                </c:pt>
                <c:pt idx="586">
                  <c:v>1188</c:v>
                </c:pt>
                <c:pt idx="587">
                  <c:v>1189</c:v>
                </c:pt>
                <c:pt idx="588">
                  <c:v>1190</c:v>
                </c:pt>
                <c:pt idx="589">
                  <c:v>1192</c:v>
                </c:pt>
                <c:pt idx="590">
                  <c:v>1193</c:v>
                </c:pt>
                <c:pt idx="591">
                  <c:v>1194</c:v>
                </c:pt>
                <c:pt idx="592">
                  <c:v>1195</c:v>
                </c:pt>
                <c:pt idx="593">
                  <c:v>1196</c:v>
                </c:pt>
                <c:pt idx="594">
                  <c:v>1197</c:v>
                </c:pt>
                <c:pt idx="595">
                  <c:v>1198</c:v>
                </c:pt>
                <c:pt idx="596">
                  <c:v>1200</c:v>
                </c:pt>
                <c:pt idx="597">
                  <c:v>1201</c:v>
                </c:pt>
                <c:pt idx="598">
                  <c:v>1203</c:v>
                </c:pt>
                <c:pt idx="599">
                  <c:v>1204</c:v>
                </c:pt>
                <c:pt idx="600">
                  <c:v>1206</c:v>
                </c:pt>
                <c:pt idx="601">
                  <c:v>1207</c:v>
                </c:pt>
                <c:pt idx="602">
                  <c:v>1208</c:v>
                </c:pt>
                <c:pt idx="603">
                  <c:v>1209</c:v>
                </c:pt>
                <c:pt idx="604">
                  <c:v>1210</c:v>
                </c:pt>
                <c:pt idx="605">
                  <c:v>1211</c:v>
                </c:pt>
                <c:pt idx="606">
                  <c:v>1213</c:v>
                </c:pt>
                <c:pt idx="607">
                  <c:v>1214</c:v>
                </c:pt>
                <c:pt idx="608">
                  <c:v>1215</c:v>
                </c:pt>
                <c:pt idx="609">
                  <c:v>1216</c:v>
                </c:pt>
                <c:pt idx="610">
                  <c:v>1218</c:v>
                </c:pt>
                <c:pt idx="611">
                  <c:v>1219</c:v>
                </c:pt>
                <c:pt idx="612">
                  <c:v>1220</c:v>
                </c:pt>
                <c:pt idx="613">
                  <c:v>1221</c:v>
                </c:pt>
                <c:pt idx="614">
                  <c:v>1222</c:v>
                </c:pt>
                <c:pt idx="615">
                  <c:v>1223</c:v>
                </c:pt>
                <c:pt idx="616">
                  <c:v>1225</c:v>
                </c:pt>
                <c:pt idx="617">
                  <c:v>1228</c:v>
                </c:pt>
                <c:pt idx="618">
                  <c:v>1231</c:v>
                </c:pt>
                <c:pt idx="619">
                  <c:v>1232</c:v>
                </c:pt>
                <c:pt idx="620">
                  <c:v>1233</c:v>
                </c:pt>
                <c:pt idx="621">
                  <c:v>1234</c:v>
                </c:pt>
                <c:pt idx="622">
                  <c:v>1235</c:v>
                </c:pt>
                <c:pt idx="623">
                  <c:v>1236</c:v>
                </c:pt>
                <c:pt idx="624">
                  <c:v>1240</c:v>
                </c:pt>
                <c:pt idx="625">
                  <c:v>1242</c:v>
                </c:pt>
                <c:pt idx="626">
                  <c:v>1244</c:v>
                </c:pt>
                <c:pt idx="627">
                  <c:v>1245</c:v>
                </c:pt>
                <c:pt idx="628">
                  <c:v>1246</c:v>
                </c:pt>
                <c:pt idx="629">
                  <c:v>1248</c:v>
                </c:pt>
                <c:pt idx="630">
                  <c:v>1249</c:v>
                </c:pt>
                <c:pt idx="631">
                  <c:v>1250</c:v>
                </c:pt>
                <c:pt idx="632">
                  <c:v>1251</c:v>
                </c:pt>
                <c:pt idx="633">
                  <c:v>1255</c:v>
                </c:pt>
                <c:pt idx="634">
                  <c:v>1256</c:v>
                </c:pt>
                <c:pt idx="635">
                  <c:v>1258</c:v>
                </c:pt>
                <c:pt idx="636">
                  <c:v>1259</c:v>
                </c:pt>
                <c:pt idx="637">
                  <c:v>1260</c:v>
                </c:pt>
                <c:pt idx="638">
                  <c:v>1263</c:v>
                </c:pt>
                <c:pt idx="639">
                  <c:v>1265</c:v>
                </c:pt>
                <c:pt idx="640">
                  <c:v>1266</c:v>
                </c:pt>
                <c:pt idx="641">
                  <c:v>1267</c:v>
                </c:pt>
                <c:pt idx="642">
                  <c:v>1269</c:v>
                </c:pt>
                <c:pt idx="643">
                  <c:v>1272</c:v>
                </c:pt>
                <c:pt idx="644">
                  <c:v>1273</c:v>
                </c:pt>
                <c:pt idx="645">
                  <c:v>1274</c:v>
                </c:pt>
                <c:pt idx="646">
                  <c:v>1275</c:v>
                </c:pt>
                <c:pt idx="647">
                  <c:v>1276</c:v>
                </c:pt>
                <c:pt idx="648">
                  <c:v>1277</c:v>
                </c:pt>
                <c:pt idx="649">
                  <c:v>1278</c:v>
                </c:pt>
                <c:pt idx="650">
                  <c:v>1279</c:v>
                </c:pt>
                <c:pt idx="651">
                  <c:v>1282</c:v>
                </c:pt>
                <c:pt idx="652">
                  <c:v>1283</c:v>
                </c:pt>
                <c:pt idx="653">
                  <c:v>1285</c:v>
                </c:pt>
                <c:pt idx="654">
                  <c:v>1286</c:v>
                </c:pt>
                <c:pt idx="655">
                  <c:v>1287</c:v>
                </c:pt>
                <c:pt idx="656">
                  <c:v>1288</c:v>
                </c:pt>
                <c:pt idx="657">
                  <c:v>1292</c:v>
                </c:pt>
                <c:pt idx="658">
                  <c:v>1293</c:v>
                </c:pt>
                <c:pt idx="659">
                  <c:v>1295</c:v>
                </c:pt>
                <c:pt idx="660">
                  <c:v>1297</c:v>
                </c:pt>
                <c:pt idx="661">
                  <c:v>1301</c:v>
                </c:pt>
                <c:pt idx="662">
                  <c:v>1302</c:v>
                </c:pt>
                <c:pt idx="663">
                  <c:v>1303</c:v>
                </c:pt>
                <c:pt idx="664">
                  <c:v>1305</c:v>
                </c:pt>
                <c:pt idx="665">
                  <c:v>1306</c:v>
                </c:pt>
                <c:pt idx="666">
                  <c:v>1308</c:v>
                </c:pt>
                <c:pt idx="667">
                  <c:v>1309</c:v>
                </c:pt>
                <c:pt idx="668">
                  <c:v>1310</c:v>
                </c:pt>
                <c:pt idx="669">
                  <c:v>1312</c:v>
                </c:pt>
                <c:pt idx="670">
                  <c:v>1313</c:v>
                </c:pt>
                <c:pt idx="671">
                  <c:v>1314</c:v>
                </c:pt>
                <c:pt idx="672">
                  <c:v>1317</c:v>
                </c:pt>
                <c:pt idx="673">
                  <c:v>1319</c:v>
                </c:pt>
                <c:pt idx="674">
                  <c:v>1320</c:v>
                </c:pt>
                <c:pt idx="675">
                  <c:v>1321</c:v>
                </c:pt>
                <c:pt idx="676">
                  <c:v>1322</c:v>
                </c:pt>
                <c:pt idx="677">
                  <c:v>1323</c:v>
                </c:pt>
                <c:pt idx="678">
                  <c:v>1324</c:v>
                </c:pt>
                <c:pt idx="679">
                  <c:v>1325</c:v>
                </c:pt>
                <c:pt idx="680">
                  <c:v>1327</c:v>
                </c:pt>
                <c:pt idx="681">
                  <c:v>1328</c:v>
                </c:pt>
                <c:pt idx="682">
                  <c:v>1329</c:v>
                </c:pt>
                <c:pt idx="683">
                  <c:v>1330</c:v>
                </c:pt>
                <c:pt idx="684">
                  <c:v>1332</c:v>
                </c:pt>
                <c:pt idx="685">
                  <c:v>1334</c:v>
                </c:pt>
                <c:pt idx="686">
                  <c:v>1335</c:v>
                </c:pt>
                <c:pt idx="687">
                  <c:v>1337</c:v>
                </c:pt>
                <c:pt idx="688">
                  <c:v>1338</c:v>
                </c:pt>
                <c:pt idx="689">
                  <c:v>1339</c:v>
                </c:pt>
                <c:pt idx="690">
                  <c:v>1340</c:v>
                </c:pt>
                <c:pt idx="691">
                  <c:v>1343</c:v>
                </c:pt>
                <c:pt idx="692">
                  <c:v>1344</c:v>
                </c:pt>
                <c:pt idx="693">
                  <c:v>1347</c:v>
                </c:pt>
                <c:pt idx="694">
                  <c:v>1348</c:v>
                </c:pt>
                <c:pt idx="695">
                  <c:v>1349</c:v>
                </c:pt>
                <c:pt idx="696">
                  <c:v>1350</c:v>
                </c:pt>
                <c:pt idx="697">
                  <c:v>1351</c:v>
                </c:pt>
                <c:pt idx="698">
                  <c:v>1352</c:v>
                </c:pt>
                <c:pt idx="699">
                  <c:v>1353</c:v>
                </c:pt>
                <c:pt idx="700">
                  <c:v>1355</c:v>
                </c:pt>
                <c:pt idx="701">
                  <c:v>1356</c:v>
                </c:pt>
                <c:pt idx="702">
                  <c:v>1360</c:v>
                </c:pt>
                <c:pt idx="703">
                  <c:v>1361</c:v>
                </c:pt>
                <c:pt idx="704">
                  <c:v>1363</c:v>
                </c:pt>
                <c:pt idx="705">
                  <c:v>1364</c:v>
                </c:pt>
                <c:pt idx="706">
                  <c:v>1365</c:v>
                </c:pt>
                <c:pt idx="707">
                  <c:v>1367</c:v>
                </c:pt>
                <c:pt idx="708">
                  <c:v>1368</c:v>
                </c:pt>
                <c:pt idx="709">
                  <c:v>1369</c:v>
                </c:pt>
                <c:pt idx="710">
                  <c:v>1372</c:v>
                </c:pt>
                <c:pt idx="711">
                  <c:v>1374</c:v>
                </c:pt>
                <c:pt idx="712">
                  <c:v>1375</c:v>
                </c:pt>
                <c:pt idx="713">
                  <c:v>1376</c:v>
                </c:pt>
                <c:pt idx="714">
                  <c:v>1377</c:v>
                </c:pt>
                <c:pt idx="715">
                  <c:v>1379</c:v>
                </c:pt>
                <c:pt idx="716">
                  <c:v>1380</c:v>
                </c:pt>
                <c:pt idx="717">
                  <c:v>1381</c:v>
                </c:pt>
                <c:pt idx="718">
                  <c:v>1383</c:v>
                </c:pt>
                <c:pt idx="719">
                  <c:v>1384</c:v>
                </c:pt>
                <c:pt idx="720">
                  <c:v>1386</c:v>
                </c:pt>
                <c:pt idx="721">
                  <c:v>1387</c:v>
                </c:pt>
                <c:pt idx="722">
                  <c:v>1388</c:v>
                </c:pt>
                <c:pt idx="723">
                  <c:v>1389</c:v>
                </c:pt>
                <c:pt idx="724">
                  <c:v>1390</c:v>
                </c:pt>
                <c:pt idx="725">
                  <c:v>1393</c:v>
                </c:pt>
                <c:pt idx="726">
                  <c:v>1394</c:v>
                </c:pt>
                <c:pt idx="727">
                  <c:v>1395</c:v>
                </c:pt>
                <c:pt idx="728">
                  <c:v>1396</c:v>
                </c:pt>
                <c:pt idx="729">
                  <c:v>1398</c:v>
                </c:pt>
                <c:pt idx="730">
                  <c:v>1400</c:v>
                </c:pt>
                <c:pt idx="731">
                  <c:v>1401</c:v>
                </c:pt>
                <c:pt idx="732">
                  <c:v>1402</c:v>
                </c:pt>
                <c:pt idx="733">
                  <c:v>1403</c:v>
                </c:pt>
                <c:pt idx="734">
                  <c:v>1405</c:v>
                </c:pt>
                <c:pt idx="735">
                  <c:v>1406</c:v>
                </c:pt>
                <c:pt idx="736">
                  <c:v>1407</c:v>
                </c:pt>
                <c:pt idx="737">
                  <c:v>1408</c:v>
                </c:pt>
                <c:pt idx="738">
                  <c:v>1409</c:v>
                </c:pt>
                <c:pt idx="739">
                  <c:v>1410</c:v>
                </c:pt>
                <c:pt idx="740">
                  <c:v>1411</c:v>
                </c:pt>
                <c:pt idx="741">
                  <c:v>1412</c:v>
                </c:pt>
                <c:pt idx="742">
                  <c:v>1413</c:v>
                </c:pt>
                <c:pt idx="743">
                  <c:v>1414</c:v>
                </c:pt>
                <c:pt idx="744">
                  <c:v>1415</c:v>
                </c:pt>
                <c:pt idx="745">
                  <c:v>1417</c:v>
                </c:pt>
                <c:pt idx="746">
                  <c:v>1418</c:v>
                </c:pt>
                <c:pt idx="747">
                  <c:v>1419</c:v>
                </c:pt>
                <c:pt idx="748">
                  <c:v>1420</c:v>
                </c:pt>
                <c:pt idx="749">
                  <c:v>1422</c:v>
                </c:pt>
                <c:pt idx="750">
                  <c:v>1423</c:v>
                </c:pt>
                <c:pt idx="751">
                  <c:v>1424</c:v>
                </c:pt>
                <c:pt idx="752">
                  <c:v>1426</c:v>
                </c:pt>
                <c:pt idx="753">
                  <c:v>1428</c:v>
                </c:pt>
                <c:pt idx="754">
                  <c:v>1429</c:v>
                </c:pt>
                <c:pt idx="755">
                  <c:v>1430</c:v>
                </c:pt>
                <c:pt idx="756">
                  <c:v>1431</c:v>
                </c:pt>
                <c:pt idx="757">
                  <c:v>1434</c:v>
                </c:pt>
                <c:pt idx="758">
                  <c:v>1435</c:v>
                </c:pt>
                <c:pt idx="759">
                  <c:v>1436</c:v>
                </c:pt>
                <c:pt idx="760">
                  <c:v>1437</c:v>
                </c:pt>
                <c:pt idx="761">
                  <c:v>1439</c:v>
                </c:pt>
                <c:pt idx="762">
                  <c:v>1440</c:v>
                </c:pt>
                <c:pt idx="763">
                  <c:v>1441</c:v>
                </c:pt>
                <c:pt idx="764">
                  <c:v>1442</c:v>
                </c:pt>
                <c:pt idx="765">
                  <c:v>1444</c:v>
                </c:pt>
                <c:pt idx="766">
                  <c:v>1445</c:v>
                </c:pt>
                <c:pt idx="767">
                  <c:v>1446</c:v>
                </c:pt>
                <c:pt idx="768">
                  <c:v>1451</c:v>
                </c:pt>
                <c:pt idx="769">
                  <c:v>1453</c:v>
                </c:pt>
                <c:pt idx="770">
                  <c:v>1454</c:v>
                </c:pt>
                <c:pt idx="771">
                  <c:v>1455</c:v>
                </c:pt>
                <c:pt idx="772">
                  <c:v>1456</c:v>
                </c:pt>
                <c:pt idx="773">
                  <c:v>1457</c:v>
                </c:pt>
                <c:pt idx="774">
                  <c:v>1458</c:v>
                </c:pt>
                <c:pt idx="775">
                  <c:v>1459</c:v>
                </c:pt>
                <c:pt idx="776">
                  <c:v>1461</c:v>
                </c:pt>
                <c:pt idx="777">
                  <c:v>1462</c:v>
                </c:pt>
                <c:pt idx="778">
                  <c:v>1463</c:v>
                </c:pt>
                <c:pt idx="779">
                  <c:v>1464</c:v>
                </c:pt>
                <c:pt idx="780">
                  <c:v>1467</c:v>
                </c:pt>
                <c:pt idx="781">
                  <c:v>1468</c:v>
                </c:pt>
                <c:pt idx="782">
                  <c:v>1469</c:v>
                </c:pt>
                <c:pt idx="783">
                  <c:v>1470</c:v>
                </c:pt>
                <c:pt idx="784">
                  <c:v>1471</c:v>
                </c:pt>
                <c:pt idx="785">
                  <c:v>1472</c:v>
                </c:pt>
                <c:pt idx="786">
                  <c:v>1474</c:v>
                </c:pt>
                <c:pt idx="787">
                  <c:v>1476</c:v>
                </c:pt>
                <c:pt idx="788">
                  <c:v>1477</c:v>
                </c:pt>
                <c:pt idx="789">
                  <c:v>1479</c:v>
                </c:pt>
                <c:pt idx="790">
                  <c:v>1480</c:v>
                </c:pt>
                <c:pt idx="791">
                  <c:v>1481</c:v>
                </c:pt>
                <c:pt idx="792">
                  <c:v>1482</c:v>
                </c:pt>
                <c:pt idx="793">
                  <c:v>1483</c:v>
                </c:pt>
                <c:pt idx="794">
                  <c:v>1484</c:v>
                </c:pt>
                <c:pt idx="795">
                  <c:v>1488</c:v>
                </c:pt>
                <c:pt idx="796">
                  <c:v>1489</c:v>
                </c:pt>
                <c:pt idx="797">
                  <c:v>1491</c:v>
                </c:pt>
                <c:pt idx="798">
                  <c:v>1492</c:v>
                </c:pt>
                <c:pt idx="799">
                  <c:v>1493</c:v>
                </c:pt>
                <c:pt idx="800">
                  <c:v>1494</c:v>
                </c:pt>
                <c:pt idx="801">
                  <c:v>1495</c:v>
                </c:pt>
                <c:pt idx="802">
                  <c:v>1497</c:v>
                </c:pt>
                <c:pt idx="803">
                  <c:v>1498</c:v>
                </c:pt>
                <c:pt idx="804">
                  <c:v>1499</c:v>
                </c:pt>
                <c:pt idx="805">
                  <c:v>1500</c:v>
                </c:pt>
                <c:pt idx="806">
                  <c:v>1501</c:v>
                </c:pt>
                <c:pt idx="807">
                  <c:v>1503</c:v>
                </c:pt>
                <c:pt idx="808">
                  <c:v>1505</c:v>
                </c:pt>
                <c:pt idx="809">
                  <c:v>1507</c:v>
                </c:pt>
                <c:pt idx="810">
                  <c:v>1508</c:v>
                </c:pt>
                <c:pt idx="811">
                  <c:v>1509</c:v>
                </c:pt>
                <c:pt idx="812">
                  <c:v>1510</c:v>
                </c:pt>
                <c:pt idx="813">
                  <c:v>1511</c:v>
                </c:pt>
                <c:pt idx="814">
                  <c:v>1512</c:v>
                </c:pt>
                <c:pt idx="815">
                  <c:v>1514</c:v>
                </c:pt>
                <c:pt idx="816">
                  <c:v>1517</c:v>
                </c:pt>
                <c:pt idx="817">
                  <c:v>1519</c:v>
                </c:pt>
                <c:pt idx="818">
                  <c:v>1520</c:v>
                </c:pt>
                <c:pt idx="819">
                  <c:v>1523</c:v>
                </c:pt>
                <c:pt idx="820">
                  <c:v>1524</c:v>
                </c:pt>
                <c:pt idx="821">
                  <c:v>1525</c:v>
                </c:pt>
                <c:pt idx="822">
                  <c:v>1527</c:v>
                </c:pt>
                <c:pt idx="823">
                  <c:v>1528</c:v>
                </c:pt>
                <c:pt idx="824">
                  <c:v>1530</c:v>
                </c:pt>
                <c:pt idx="825">
                  <c:v>1532</c:v>
                </c:pt>
                <c:pt idx="826">
                  <c:v>1533</c:v>
                </c:pt>
                <c:pt idx="827">
                  <c:v>1534</c:v>
                </c:pt>
                <c:pt idx="828">
                  <c:v>1535</c:v>
                </c:pt>
                <c:pt idx="829">
                  <c:v>1536</c:v>
                </c:pt>
                <c:pt idx="830">
                  <c:v>1537</c:v>
                </c:pt>
                <c:pt idx="831">
                  <c:v>1540</c:v>
                </c:pt>
                <c:pt idx="832">
                  <c:v>1541</c:v>
                </c:pt>
                <c:pt idx="833">
                  <c:v>1542</c:v>
                </c:pt>
                <c:pt idx="834">
                  <c:v>1544</c:v>
                </c:pt>
                <c:pt idx="835">
                  <c:v>1546</c:v>
                </c:pt>
                <c:pt idx="836">
                  <c:v>1547</c:v>
                </c:pt>
                <c:pt idx="837">
                  <c:v>1549</c:v>
                </c:pt>
                <c:pt idx="838">
                  <c:v>1551</c:v>
                </c:pt>
                <c:pt idx="839">
                  <c:v>1553</c:v>
                </c:pt>
                <c:pt idx="840">
                  <c:v>1554</c:v>
                </c:pt>
                <c:pt idx="841">
                  <c:v>1555</c:v>
                </c:pt>
                <c:pt idx="842">
                  <c:v>1556</c:v>
                </c:pt>
                <c:pt idx="843">
                  <c:v>1558</c:v>
                </c:pt>
                <c:pt idx="844">
                  <c:v>1560</c:v>
                </c:pt>
                <c:pt idx="845">
                  <c:v>1561</c:v>
                </c:pt>
                <c:pt idx="846">
                  <c:v>1562</c:v>
                </c:pt>
                <c:pt idx="847">
                  <c:v>1563</c:v>
                </c:pt>
                <c:pt idx="848">
                  <c:v>1564</c:v>
                </c:pt>
                <c:pt idx="849">
                  <c:v>1565</c:v>
                </c:pt>
                <c:pt idx="850">
                  <c:v>1566</c:v>
                </c:pt>
                <c:pt idx="851">
                  <c:v>1567</c:v>
                </c:pt>
                <c:pt idx="852">
                  <c:v>1569</c:v>
                </c:pt>
                <c:pt idx="853">
                  <c:v>1571</c:v>
                </c:pt>
                <c:pt idx="854">
                  <c:v>1572</c:v>
                </c:pt>
                <c:pt idx="855">
                  <c:v>1574</c:v>
                </c:pt>
                <c:pt idx="856">
                  <c:v>1575</c:v>
                </c:pt>
                <c:pt idx="857">
                  <c:v>1576</c:v>
                </c:pt>
                <c:pt idx="858">
                  <c:v>1577</c:v>
                </c:pt>
                <c:pt idx="859">
                  <c:v>1578</c:v>
                </c:pt>
                <c:pt idx="860">
                  <c:v>1579</c:v>
                </c:pt>
                <c:pt idx="861">
                  <c:v>1580</c:v>
                </c:pt>
                <c:pt idx="862">
                  <c:v>1582</c:v>
                </c:pt>
                <c:pt idx="863">
                  <c:v>1584</c:v>
                </c:pt>
                <c:pt idx="864">
                  <c:v>1585</c:v>
                </c:pt>
                <c:pt idx="865">
                  <c:v>1586</c:v>
                </c:pt>
                <c:pt idx="866">
                  <c:v>1587</c:v>
                </c:pt>
                <c:pt idx="867">
                  <c:v>1588</c:v>
                </c:pt>
                <c:pt idx="868">
                  <c:v>1589</c:v>
                </c:pt>
                <c:pt idx="869">
                  <c:v>1592</c:v>
                </c:pt>
                <c:pt idx="870">
                  <c:v>1593</c:v>
                </c:pt>
                <c:pt idx="871">
                  <c:v>1594</c:v>
                </c:pt>
                <c:pt idx="872">
                  <c:v>1596</c:v>
                </c:pt>
                <c:pt idx="873">
                  <c:v>1597</c:v>
                </c:pt>
                <c:pt idx="874">
                  <c:v>1598</c:v>
                </c:pt>
                <c:pt idx="875">
                  <c:v>1601</c:v>
                </c:pt>
                <c:pt idx="876">
                  <c:v>1603</c:v>
                </c:pt>
                <c:pt idx="877">
                  <c:v>1605</c:v>
                </c:pt>
                <c:pt idx="878">
                  <c:v>1607</c:v>
                </c:pt>
                <c:pt idx="879">
                  <c:v>1608</c:v>
                </c:pt>
                <c:pt idx="880">
                  <c:v>1610</c:v>
                </c:pt>
                <c:pt idx="881">
                  <c:v>1611</c:v>
                </c:pt>
                <c:pt idx="882">
                  <c:v>1613</c:v>
                </c:pt>
                <c:pt idx="883">
                  <c:v>1614</c:v>
                </c:pt>
                <c:pt idx="884">
                  <c:v>1615</c:v>
                </c:pt>
                <c:pt idx="885">
                  <c:v>1617</c:v>
                </c:pt>
                <c:pt idx="886">
                  <c:v>1618</c:v>
                </c:pt>
                <c:pt idx="887">
                  <c:v>1620</c:v>
                </c:pt>
                <c:pt idx="888">
                  <c:v>1621</c:v>
                </c:pt>
                <c:pt idx="889">
                  <c:v>1624</c:v>
                </c:pt>
                <c:pt idx="890">
                  <c:v>1626</c:v>
                </c:pt>
                <c:pt idx="891">
                  <c:v>1627</c:v>
                </c:pt>
                <c:pt idx="892">
                  <c:v>1629</c:v>
                </c:pt>
                <c:pt idx="893">
                  <c:v>1631</c:v>
                </c:pt>
                <c:pt idx="894">
                  <c:v>1633</c:v>
                </c:pt>
                <c:pt idx="895">
                  <c:v>1637</c:v>
                </c:pt>
                <c:pt idx="896">
                  <c:v>1638</c:v>
                </c:pt>
                <c:pt idx="897">
                  <c:v>1640</c:v>
                </c:pt>
                <c:pt idx="898">
                  <c:v>1644</c:v>
                </c:pt>
                <c:pt idx="899">
                  <c:v>1647</c:v>
                </c:pt>
                <c:pt idx="900">
                  <c:v>1648</c:v>
                </c:pt>
                <c:pt idx="901">
                  <c:v>1649</c:v>
                </c:pt>
                <c:pt idx="902">
                  <c:v>1651</c:v>
                </c:pt>
                <c:pt idx="903">
                  <c:v>1653</c:v>
                </c:pt>
                <c:pt idx="904">
                  <c:v>1655</c:v>
                </c:pt>
                <c:pt idx="905">
                  <c:v>1656</c:v>
                </c:pt>
                <c:pt idx="906">
                  <c:v>1661</c:v>
                </c:pt>
                <c:pt idx="907">
                  <c:v>1662</c:v>
                </c:pt>
                <c:pt idx="908">
                  <c:v>1664</c:v>
                </c:pt>
                <c:pt idx="909">
                  <c:v>1665</c:v>
                </c:pt>
                <c:pt idx="910">
                  <c:v>1666</c:v>
                </c:pt>
                <c:pt idx="911">
                  <c:v>1669</c:v>
                </c:pt>
                <c:pt idx="912">
                  <c:v>1671</c:v>
                </c:pt>
                <c:pt idx="913">
                  <c:v>1672</c:v>
                </c:pt>
                <c:pt idx="914">
                  <c:v>1678</c:v>
                </c:pt>
                <c:pt idx="915">
                  <c:v>1680</c:v>
                </c:pt>
                <c:pt idx="916">
                  <c:v>1685</c:v>
                </c:pt>
                <c:pt idx="917">
                  <c:v>1686</c:v>
                </c:pt>
                <c:pt idx="918">
                  <c:v>1687</c:v>
                </c:pt>
                <c:pt idx="919">
                  <c:v>1689</c:v>
                </c:pt>
                <c:pt idx="920">
                  <c:v>1690</c:v>
                </c:pt>
                <c:pt idx="921">
                  <c:v>1691</c:v>
                </c:pt>
                <c:pt idx="922">
                  <c:v>1694</c:v>
                </c:pt>
                <c:pt idx="923">
                  <c:v>1701</c:v>
                </c:pt>
                <c:pt idx="924">
                  <c:v>1707</c:v>
                </c:pt>
                <c:pt idx="925">
                  <c:v>1713</c:v>
                </c:pt>
                <c:pt idx="926">
                  <c:v>1716</c:v>
                </c:pt>
                <c:pt idx="927">
                  <c:v>1720</c:v>
                </c:pt>
                <c:pt idx="928">
                  <c:v>1721</c:v>
                </c:pt>
                <c:pt idx="929">
                  <c:v>1722</c:v>
                </c:pt>
                <c:pt idx="930">
                  <c:v>1724</c:v>
                </c:pt>
                <c:pt idx="931">
                  <c:v>1725</c:v>
                </c:pt>
                <c:pt idx="932">
                  <c:v>1726</c:v>
                </c:pt>
                <c:pt idx="933">
                  <c:v>1727</c:v>
                </c:pt>
                <c:pt idx="934">
                  <c:v>1728</c:v>
                </c:pt>
                <c:pt idx="935">
                  <c:v>1731</c:v>
                </c:pt>
                <c:pt idx="936">
                  <c:v>1735</c:v>
                </c:pt>
                <c:pt idx="937">
                  <c:v>1738</c:v>
                </c:pt>
                <c:pt idx="938">
                  <c:v>1742</c:v>
                </c:pt>
                <c:pt idx="939">
                  <c:v>1744</c:v>
                </c:pt>
                <c:pt idx="940">
                  <c:v>1747</c:v>
                </c:pt>
                <c:pt idx="941">
                  <c:v>1749</c:v>
                </c:pt>
                <c:pt idx="942">
                  <c:v>1750</c:v>
                </c:pt>
                <c:pt idx="943">
                  <c:v>1751</c:v>
                </c:pt>
                <c:pt idx="944">
                  <c:v>1752</c:v>
                </c:pt>
                <c:pt idx="945">
                  <c:v>1766</c:v>
                </c:pt>
                <c:pt idx="946">
                  <c:v>1768</c:v>
                </c:pt>
                <c:pt idx="947">
                  <c:v>1769</c:v>
                </c:pt>
                <c:pt idx="948">
                  <c:v>1773</c:v>
                </c:pt>
                <c:pt idx="949">
                  <c:v>1781</c:v>
                </c:pt>
                <c:pt idx="950">
                  <c:v>1783</c:v>
                </c:pt>
                <c:pt idx="951">
                  <c:v>1785</c:v>
                </c:pt>
                <c:pt idx="952">
                  <c:v>1791</c:v>
                </c:pt>
                <c:pt idx="953">
                  <c:v>1794</c:v>
                </c:pt>
                <c:pt idx="954">
                  <c:v>1797</c:v>
                </c:pt>
                <c:pt idx="955">
                  <c:v>1800</c:v>
                </c:pt>
                <c:pt idx="956">
                  <c:v>1801</c:v>
                </c:pt>
                <c:pt idx="957">
                  <c:v>1803</c:v>
                </c:pt>
                <c:pt idx="958">
                  <c:v>1808</c:v>
                </c:pt>
                <c:pt idx="959">
                  <c:v>1809</c:v>
                </c:pt>
                <c:pt idx="960">
                  <c:v>1810</c:v>
                </c:pt>
                <c:pt idx="961">
                  <c:v>1811</c:v>
                </c:pt>
                <c:pt idx="962">
                  <c:v>1813</c:v>
                </c:pt>
                <c:pt idx="963">
                  <c:v>1817</c:v>
                </c:pt>
                <c:pt idx="964">
                  <c:v>1818</c:v>
                </c:pt>
                <c:pt idx="965">
                  <c:v>1819</c:v>
                </c:pt>
                <c:pt idx="966">
                  <c:v>1823</c:v>
                </c:pt>
                <c:pt idx="967">
                  <c:v>1824</c:v>
                </c:pt>
                <c:pt idx="968">
                  <c:v>1826</c:v>
                </c:pt>
                <c:pt idx="969">
                  <c:v>1830</c:v>
                </c:pt>
                <c:pt idx="970">
                  <c:v>1833</c:v>
                </c:pt>
                <c:pt idx="971">
                  <c:v>1835</c:v>
                </c:pt>
                <c:pt idx="972">
                  <c:v>1836</c:v>
                </c:pt>
                <c:pt idx="973">
                  <c:v>1837</c:v>
                </c:pt>
                <c:pt idx="974">
                  <c:v>1840</c:v>
                </c:pt>
                <c:pt idx="975">
                  <c:v>1841</c:v>
                </c:pt>
                <c:pt idx="976">
                  <c:v>1845</c:v>
                </c:pt>
                <c:pt idx="977">
                  <c:v>1846</c:v>
                </c:pt>
                <c:pt idx="978">
                  <c:v>1847</c:v>
                </c:pt>
                <c:pt idx="979">
                  <c:v>1851</c:v>
                </c:pt>
                <c:pt idx="980">
                  <c:v>1852</c:v>
                </c:pt>
                <c:pt idx="981">
                  <c:v>1856</c:v>
                </c:pt>
                <c:pt idx="982">
                  <c:v>1864</c:v>
                </c:pt>
                <c:pt idx="983">
                  <c:v>1865</c:v>
                </c:pt>
                <c:pt idx="984">
                  <c:v>1866</c:v>
                </c:pt>
                <c:pt idx="985">
                  <c:v>1867</c:v>
                </c:pt>
                <c:pt idx="986">
                  <c:v>1868</c:v>
                </c:pt>
                <c:pt idx="987">
                  <c:v>1871</c:v>
                </c:pt>
                <c:pt idx="988">
                  <c:v>1872</c:v>
                </c:pt>
                <c:pt idx="989">
                  <c:v>1873</c:v>
                </c:pt>
                <c:pt idx="990">
                  <c:v>1878</c:v>
                </c:pt>
                <c:pt idx="991">
                  <c:v>1883</c:v>
                </c:pt>
                <c:pt idx="992">
                  <c:v>1889</c:v>
                </c:pt>
                <c:pt idx="993">
                  <c:v>1891</c:v>
                </c:pt>
                <c:pt idx="994">
                  <c:v>1899</c:v>
                </c:pt>
                <c:pt idx="995">
                  <c:v>1905</c:v>
                </c:pt>
                <c:pt idx="996">
                  <c:v>1908</c:v>
                </c:pt>
                <c:pt idx="997">
                  <c:v>1911</c:v>
                </c:pt>
                <c:pt idx="998">
                  <c:v>1912</c:v>
                </c:pt>
                <c:pt idx="999">
                  <c:v>1913</c:v>
                </c:pt>
                <c:pt idx="1000">
                  <c:v>1917</c:v>
                </c:pt>
                <c:pt idx="1001">
                  <c:v>1919</c:v>
                </c:pt>
                <c:pt idx="1002">
                  <c:v>1925</c:v>
                </c:pt>
                <c:pt idx="1003">
                  <c:v>1927</c:v>
                </c:pt>
                <c:pt idx="1004">
                  <c:v>1935</c:v>
                </c:pt>
                <c:pt idx="1005">
                  <c:v>1939</c:v>
                </c:pt>
                <c:pt idx="1006">
                  <c:v>1943</c:v>
                </c:pt>
                <c:pt idx="1007">
                  <c:v>1944</c:v>
                </c:pt>
                <c:pt idx="1008">
                  <c:v>1945</c:v>
                </c:pt>
                <c:pt idx="1009">
                  <c:v>1953</c:v>
                </c:pt>
                <c:pt idx="1010">
                  <c:v>1955</c:v>
                </c:pt>
                <c:pt idx="1011">
                  <c:v>1956</c:v>
                </c:pt>
                <c:pt idx="1012">
                  <c:v>1957</c:v>
                </c:pt>
                <c:pt idx="1013">
                  <c:v>1959</c:v>
                </c:pt>
                <c:pt idx="1014">
                  <c:v>1960</c:v>
                </c:pt>
                <c:pt idx="1015">
                  <c:v>1963</c:v>
                </c:pt>
                <c:pt idx="1016">
                  <c:v>1965</c:v>
                </c:pt>
                <c:pt idx="1017">
                  <c:v>1973</c:v>
                </c:pt>
                <c:pt idx="1018">
                  <c:v>1976</c:v>
                </c:pt>
                <c:pt idx="1019">
                  <c:v>1978</c:v>
                </c:pt>
                <c:pt idx="1020">
                  <c:v>1980</c:v>
                </c:pt>
                <c:pt idx="1021">
                  <c:v>1982</c:v>
                </c:pt>
                <c:pt idx="1022">
                  <c:v>1983</c:v>
                </c:pt>
                <c:pt idx="1023">
                  <c:v>1985</c:v>
                </c:pt>
                <c:pt idx="1024">
                  <c:v>1986</c:v>
                </c:pt>
                <c:pt idx="1025">
                  <c:v>1987</c:v>
                </c:pt>
                <c:pt idx="1026">
                  <c:v>1989</c:v>
                </c:pt>
                <c:pt idx="1027">
                  <c:v>1991</c:v>
                </c:pt>
                <c:pt idx="1028">
                  <c:v>1993</c:v>
                </c:pt>
                <c:pt idx="1029">
                  <c:v>1995</c:v>
                </c:pt>
                <c:pt idx="1030">
                  <c:v>1997</c:v>
                </c:pt>
                <c:pt idx="1031">
                  <c:v>1998</c:v>
                </c:pt>
                <c:pt idx="1032">
                  <c:v>1999</c:v>
                </c:pt>
              </c:numCache>
            </c:numRef>
          </c:yVal>
        </c:ser>
        <c:ser>
          <c:idx val="1"/>
          <c:order val="1"/>
          <c:tx>
            <c:v>Faulty Replica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Sheet1!$N$1:$N$1065</c:f>
              <c:numCache>
                <c:formatCode>General</c:formatCode>
                <c:ptCount val="1065"/>
                <c:pt idx="0">
                  <c:v>8.73</c:v>
                </c:pt>
                <c:pt idx="1">
                  <c:v>9.3330000000000002</c:v>
                </c:pt>
                <c:pt idx="2">
                  <c:v>9.7089999999999996</c:v>
                </c:pt>
                <c:pt idx="3">
                  <c:v>10.801</c:v>
                </c:pt>
                <c:pt idx="4">
                  <c:v>10.997</c:v>
                </c:pt>
                <c:pt idx="5">
                  <c:v>12.001000000000001</c:v>
                </c:pt>
                <c:pt idx="6">
                  <c:v>12.631</c:v>
                </c:pt>
                <c:pt idx="7">
                  <c:v>12.689</c:v>
                </c:pt>
                <c:pt idx="8">
                  <c:v>12.961</c:v>
                </c:pt>
                <c:pt idx="9">
                  <c:v>12.967000000000002</c:v>
                </c:pt>
                <c:pt idx="10">
                  <c:v>13.689</c:v>
                </c:pt>
                <c:pt idx="11">
                  <c:v>13.997</c:v>
                </c:pt>
                <c:pt idx="12">
                  <c:v>14.051</c:v>
                </c:pt>
                <c:pt idx="13">
                  <c:v>14.069000000000004</c:v>
                </c:pt>
                <c:pt idx="14">
                  <c:v>14.205</c:v>
                </c:pt>
                <c:pt idx="15">
                  <c:v>14.234999999999999</c:v>
                </c:pt>
                <c:pt idx="16">
                  <c:v>14.331</c:v>
                </c:pt>
                <c:pt idx="17">
                  <c:v>14.351000000000004</c:v>
                </c:pt>
                <c:pt idx="18">
                  <c:v>14.357000000000006</c:v>
                </c:pt>
                <c:pt idx="19">
                  <c:v>14.369000000000007</c:v>
                </c:pt>
                <c:pt idx="20">
                  <c:v>14.395000000000007</c:v>
                </c:pt>
                <c:pt idx="21">
                  <c:v>14.415000000000004</c:v>
                </c:pt>
                <c:pt idx="22">
                  <c:v>15.135</c:v>
                </c:pt>
                <c:pt idx="23">
                  <c:v>15.244999999999999</c:v>
                </c:pt>
                <c:pt idx="24">
                  <c:v>15.351000000000004</c:v>
                </c:pt>
                <c:pt idx="25">
                  <c:v>15.881</c:v>
                </c:pt>
                <c:pt idx="26">
                  <c:v>16.207000000000001</c:v>
                </c:pt>
                <c:pt idx="27">
                  <c:v>16.215</c:v>
                </c:pt>
                <c:pt idx="28">
                  <c:v>16.277000000000001</c:v>
                </c:pt>
                <c:pt idx="29">
                  <c:v>16.626999999999999</c:v>
                </c:pt>
                <c:pt idx="30">
                  <c:v>16.704999999999988</c:v>
                </c:pt>
                <c:pt idx="31">
                  <c:v>16.757000000000001</c:v>
                </c:pt>
                <c:pt idx="32">
                  <c:v>17.187000000000001</c:v>
                </c:pt>
                <c:pt idx="33">
                  <c:v>17.305</c:v>
                </c:pt>
                <c:pt idx="34">
                  <c:v>17.404999999999987</c:v>
                </c:pt>
                <c:pt idx="35">
                  <c:v>17.562999999999981</c:v>
                </c:pt>
                <c:pt idx="36">
                  <c:v>17.742999999999981</c:v>
                </c:pt>
                <c:pt idx="37">
                  <c:v>17.893000000000001</c:v>
                </c:pt>
                <c:pt idx="38">
                  <c:v>17.944999999999986</c:v>
                </c:pt>
                <c:pt idx="39">
                  <c:v>17.997</c:v>
                </c:pt>
                <c:pt idx="40">
                  <c:v>18.003</c:v>
                </c:pt>
                <c:pt idx="41">
                  <c:v>18.013000000000005</c:v>
                </c:pt>
                <c:pt idx="42">
                  <c:v>18.013000000000005</c:v>
                </c:pt>
                <c:pt idx="43">
                  <c:v>18.167000000000005</c:v>
                </c:pt>
                <c:pt idx="44">
                  <c:v>18.952999999999989</c:v>
                </c:pt>
                <c:pt idx="45">
                  <c:v>18.952999999999989</c:v>
                </c:pt>
                <c:pt idx="46">
                  <c:v>19.163</c:v>
                </c:pt>
                <c:pt idx="47">
                  <c:v>19.204999999999988</c:v>
                </c:pt>
                <c:pt idx="48">
                  <c:v>19.215</c:v>
                </c:pt>
                <c:pt idx="49">
                  <c:v>19.460999999999981</c:v>
                </c:pt>
                <c:pt idx="50">
                  <c:v>19.536999999999999</c:v>
                </c:pt>
                <c:pt idx="51">
                  <c:v>19.690999999999999</c:v>
                </c:pt>
                <c:pt idx="52">
                  <c:v>19.768999999999977</c:v>
                </c:pt>
                <c:pt idx="53">
                  <c:v>19.911000000000001</c:v>
                </c:pt>
                <c:pt idx="54">
                  <c:v>20.306999999999999</c:v>
                </c:pt>
                <c:pt idx="55">
                  <c:v>20.312999999999999</c:v>
                </c:pt>
                <c:pt idx="56">
                  <c:v>20.759</c:v>
                </c:pt>
                <c:pt idx="57">
                  <c:v>20.870999999999999</c:v>
                </c:pt>
                <c:pt idx="58">
                  <c:v>20.901</c:v>
                </c:pt>
                <c:pt idx="59">
                  <c:v>20.922999999999977</c:v>
                </c:pt>
                <c:pt idx="60">
                  <c:v>20.934999999999999</c:v>
                </c:pt>
                <c:pt idx="61">
                  <c:v>20.96899999999998</c:v>
                </c:pt>
                <c:pt idx="62">
                  <c:v>21.013000000000005</c:v>
                </c:pt>
                <c:pt idx="63">
                  <c:v>21.027000000000001</c:v>
                </c:pt>
                <c:pt idx="64">
                  <c:v>21.068999999999985</c:v>
                </c:pt>
                <c:pt idx="65">
                  <c:v>21.073</c:v>
                </c:pt>
                <c:pt idx="66">
                  <c:v>21.184999999999999</c:v>
                </c:pt>
                <c:pt idx="67">
                  <c:v>21.196999999999999</c:v>
                </c:pt>
                <c:pt idx="68">
                  <c:v>21.327000000000005</c:v>
                </c:pt>
                <c:pt idx="69">
                  <c:v>22.036999999999999</c:v>
                </c:pt>
                <c:pt idx="70">
                  <c:v>22.125</c:v>
                </c:pt>
                <c:pt idx="71">
                  <c:v>22.132999999999999</c:v>
                </c:pt>
                <c:pt idx="72">
                  <c:v>22.271000000000001</c:v>
                </c:pt>
                <c:pt idx="73">
                  <c:v>22.309000000000001</c:v>
                </c:pt>
                <c:pt idx="74">
                  <c:v>22.584999999999987</c:v>
                </c:pt>
                <c:pt idx="75">
                  <c:v>22.689</c:v>
                </c:pt>
                <c:pt idx="76">
                  <c:v>22.768999999999977</c:v>
                </c:pt>
                <c:pt idx="77">
                  <c:v>22.838999999999999</c:v>
                </c:pt>
                <c:pt idx="78">
                  <c:v>22.864999999999988</c:v>
                </c:pt>
                <c:pt idx="79">
                  <c:v>22.952999999999989</c:v>
                </c:pt>
                <c:pt idx="80">
                  <c:v>22.984999999999989</c:v>
                </c:pt>
                <c:pt idx="81">
                  <c:v>23.039000000000001</c:v>
                </c:pt>
                <c:pt idx="82">
                  <c:v>23.140999999999988</c:v>
                </c:pt>
                <c:pt idx="83">
                  <c:v>23.209</c:v>
                </c:pt>
                <c:pt idx="84">
                  <c:v>23.420999999999989</c:v>
                </c:pt>
                <c:pt idx="85">
                  <c:v>23.545000000000002</c:v>
                </c:pt>
                <c:pt idx="86">
                  <c:v>23.553000000000001</c:v>
                </c:pt>
                <c:pt idx="87">
                  <c:v>23.744999999999987</c:v>
                </c:pt>
                <c:pt idx="88">
                  <c:v>23.773</c:v>
                </c:pt>
                <c:pt idx="89">
                  <c:v>24.181000000000001</c:v>
                </c:pt>
                <c:pt idx="90">
                  <c:v>24.196999999999999</c:v>
                </c:pt>
                <c:pt idx="91">
                  <c:v>24.236999999999988</c:v>
                </c:pt>
                <c:pt idx="92">
                  <c:v>24.381</c:v>
                </c:pt>
                <c:pt idx="93">
                  <c:v>24.388999999999989</c:v>
                </c:pt>
                <c:pt idx="94">
                  <c:v>24.433</c:v>
                </c:pt>
                <c:pt idx="95">
                  <c:v>24.535</c:v>
                </c:pt>
                <c:pt idx="96">
                  <c:v>24.751000000000001</c:v>
                </c:pt>
                <c:pt idx="97">
                  <c:v>24.809000000000001</c:v>
                </c:pt>
                <c:pt idx="98">
                  <c:v>24.841000000000001</c:v>
                </c:pt>
                <c:pt idx="99">
                  <c:v>24.981000000000002</c:v>
                </c:pt>
                <c:pt idx="100">
                  <c:v>25.048999999999989</c:v>
                </c:pt>
                <c:pt idx="101">
                  <c:v>25.100999999999999</c:v>
                </c:pt>
                <c:pt idx="102">
                  <c:v>25.477</c:v>
                </c:pt>
                <c:pt idx="103">
                  <c:v>25.503</c:v>
                </c:pt>
                <c:pt idx="104">
                  <c:v>25.584999999999987</c:v>
                </c:pt>
                <c:pt idx="105">
                  <c:v>25.681000000000001</c:v>
                </c:pt>
                <c:pt idx="106">
                  <c:v>25.693000000000001</c:v>
                </c:pt>
                <c:pt idx="107">
                  <c:v>25.695</c:v>
                </c:pt>
                <c:pt idx="108">
                  <c:v>25.763000000000002</c:v>
                </c:pt>
                <c:pt idx="109">
                  <c:v>25.861000000000001</c:v>
                </c:pt>
                <c:pt idx="110">
                  <c:v>25.876999999999999</c:v>
                </c:pt>
                <c:pt idx="111">
                  <c:v>25.972999999999981</c:v>
                </c:pt>
                <c:pt idx="112">
                  <c:v>25.977</c:v>
                </c:pt>
                <c:pt idx="113">
                  <c:v>26.341000000000001</c:v>
                </c:pt>
                <c:pt idx="114">
                  <c:v>26.422999999999977</c:v>
                </c:pt>
                <c:pt idx="115">
                  <c:v>26.623000000000001</c:v>
                </c:pt>
                <c:pt idx="116">
                  <c:v>26.649000000000001</c:v>
                </c:pt>
                <c:pt idx="117">
                  <c:v>26.651000000000014</c:v>
                </c:pt>
                <c:pt idx="118">
                  <c:v>26.774999999999999</c:v>
                </c:pt>
                <c:pt idx="119">
                  <c:v>26.951000000000001</c:v>
                </c:pt>
                <c:pt idx="120">
                  <c:v>27.059000000000001</c:v>
                </c:pt>
                <c:pt idx="121">
                  <c:v>27.061</c:v>
                </c:pt>
                <c:pt idx="122">
                  <c:v>27.105</c:v>
                </c:pt>
                <c:pt idx="123">
                  <c:v>27.161000000000001</c:v>
                </c:pt>
                <c:pt idx="124">
                  <c:v>27.264999999999986</c:v>
                </c:pt>
                <c:pt idx="125">
                  <c:v>27.864999999999988</c:v>
                </c:pt>
                <c:pt idx="126">
                  <c:v>27.881</c:v>
                </c:pt>
                <c:pt idx="127">
                  <c:v>27.888999999999989</c:v>
                </c:pt>
                <c:pt idx="128">
                  <c:v>28.055</c:v>
                </c:pt>
                <c:pt idx="129">
                  <c:v>28.251000000000001</c:v>
                </c:pt>
                <c:pt idx="130">
                  <c:v>28.655000000000001</c:v>
                </c:pt>
                <c:pt idx="131">
                  <c:v>28.661000000000001</c:v>
                </c:pt>
                <c:pt idx="132">
                  <c:v>28.663</c:v>
                </c:pt>
                <c:pt idx="133">
                  <c:v>28.669</c:v>
                </c:pt>
                <c:pt idx="134">
                  <c:v>28.715</c:v>
                </c:pt>
                <c:pt idx="135">
                  <c:v>28.812999999999999</c:v>
                </c:pt>
                <c:pt idx="136">
                  <c:v>28.869</c:v>
                </c:pt>
                <c:pt idx="137">
                  <c:v>28.933</c:v>
                </c:pt>
                <c:pt idx="138">
                  <c:v>29.071000000000005</c:v>
                </c:pt>
                <c:pt idx="139">
                  <c:v>29.120999999999999</c:v>
                </c:pt>
                <c:pt idx="140">
                  <c:v>29.177000000000014</c:v>
                </c:pt>
                <c:pt idx="141">
                  <c:v>29.917000000000005</c:v>
                </c:pt>
                <c:pt idx="142">
                  <c:v>30.196999999999999</c:v>
                </c:pt>
                <c:pt idx="143">
                  <c:v>30.309000000000001</c:v>
                </c:pt>
                <c:pt idx="144">
                  <c:v>30.317000000000014</c:v>
                </c:pt>
                <c:pt idx="145">
                  <c:v>30.341000000000001</c:v>
                </c:pt>
                <c:pt idx="146">
                  <c:v>30.488999999999979</c:v>
                </c:pt>
                <c:pt idx="147">
                  <c:v>30.876999999999999</c:v>
                </c:pt>
                <c:pt idx="148">
                  <c:v>31.061</c:v>
                </c:pt>
                <c:pt idx="149">
                  <c:v>31.145</c:v>
                </c:pt>
                <c:pt idx="150">
                  <c:v>31.161000000000001</c:v>
                </c:pt>
                <c:pt idx="151">
                  <c:v>31.169</c:v>
                </c:pt>
                <c:pt idx="152">
                  <c:v>31.172999999999988</c:v>
                </c:pt>
                <c:pt idx="153">
                  <c:v>31.190999999999999</c:v>
                </c:pt>
                <c:pt idx="154">
                  <c:v>31.253</c:v>
                </c:pt>
                <c:pt idx="155">
                  <c:v>31.593</c:v>
                </c:pt>
                <c:pt idx="156">
                  <c:v>31.637000000000015</c:v>
                </c:pt>
                <c:pt idx="157">
                  <c:v>31.719000000000001</c:v>
                </c:pt>
                <c:pt idx="158">
                  <c:v>31.748999999999981</c:v>
                </c:pt>
                <c:pt idx="159">
                  <c:v>31.800999999999988</c:v>
                </c:pt>
                <c:pt idx="160">
                  <c:v>31.933</c:v>
                </c:pt>
                <c:pt idx="161">
                  <c:v>31.971</c:v>
                </c:pt>
                <c:pt idx="162">
                  <c:v>32.125000000000028</c:v>
                </c:pt>
                <c:pt idx="163">
                  <c:v>32.279000000000003</c:v>
                </c:pt>
                <c:pt idx="164">
                  <c:v>32.367000000000004</c:v>
                </c:pt>
                <c:pt idx="165">
                  <c:v>32.913000000000004</c:v>
                </c:pt>
                <c:pt idx="166">
                  <c:v>33.001000000000005</c:v>
                </c:pt>
                <c:pt idx="167">
                  <c:v>33.077000000000005</c:v>
                </c:pt>
                <c:pt idx="168">
                  <c:v>33.307000000000002</c:v>
                </c:pt>
                <c:pt idx="169">
                  <c:v>33.316999999999993</c:v>
                </c:pt>
                <c:pt idx="170">
                  <c:v>33.413000000000004</c:v>
                </c:pt>
                <c:pt idx="171">
                  <c:v>33.793000000000013</c:v>
                </c:pt>
                <c:pt idx="172">
                  <c:v>33.816999999999993</c:v>
                </c:pt>
                <c:pt idx="173">
                  <c:v>33.865000000000002</c:v>
                </c:pt>
                <c:pt idx="174">
                  <c:v>33.893000000000001</c:v>
                </c:pt>
                <c:pt idx="175">
                  <c:v>34.441000000000003</c:v>
                </c:pt>
                <c:pt idx="176">
                  <c:v>34.475000000000001</c:v>
                </c:pt>
                <c:pt idx="177">
                  <c:v>34.484999999999999</c:v>
                </c:pt>
                <c:pt idx="178">
                  <c:v>34.635000000000012</c:v>
                </c:pt>
                <c:pt idx="179">
                  <c:v>34.669000000000011</c:v>
                </c:pt>
                <c:pt idx="180">
                  <c:v>35.017000000000003</c:v>
                </c:pt>
                <c:pt idx="181">
                  <c:v>35.121000000000002</c:v>
                </c:pt>
                <c:pt idx="182">
                  <c:v>35.121000000000002</c:v>
                </c:pt>
                <c:pt idx="183">
                  <c:v>35.199000000000012</c:v>
                </c:pt>
                <c:pt idx="184">
                  <c:v>35.314999999999998</c:v>
                </c:pt>
                <c:pt idx="185">
                  <c:v>35.707000000000001</c:v>
                </c:pt>
                <c:pt idx="186">
                  <c:v>35.809000000000005</c:v>
                </c:pt>
                <c:pt idx="187">
                  <c:v>35.879000000000005</c:v>
                </c:pt>
                <c:pt idx="188">
                  <c:v>35.937000000000005</c:v>
                </c:pt>
                <c:pt idx="189">
                  <c:v>35.977000000000004</c:v>
                </c:pt>
                <c:pt idx="190">
                  <c:v>36.101000000000006</c:v>
                </c:pt>
                <c:pt idx="191">
                  <c:v>36.177</c:v>
                </c:pt>
                <c:pt idx="192">
                  <c:v>36.233000000000011</c:v>
                </c:pt>
                <c:pt idx="193">
                  <c:v>36.305</c:v>
                </c:pt>
                <c:pt idx="194">
                  <c:v>36.409000000000006</c:v>
                </c:pt>
                <c:pt idx="195">
                  <c:v>36.685000000000002</c:v>
                </c:pt>
                <c:pt idx="196">
                  <c:v>36.761000000000003</c:v>
                </c:pt>
                <c:pt idx="197">
                  <c:v>36.827000000000005</c:v>
                </c:pt>
                <c:pt idx="198">
                  <c:v>37.037000000000006</c:v>
                </c:pt>
                <c:pt idx="199">
                  <c:v>37.051000000000002</c:v>
                </c:pt>
                <c:pt idx="200">
                  <c:v>37.101000000000006</c:v>
                </c:pt>
                <c:pt idx="201">
                  <c:v>37.109000000000002</c:v>
                </c:pt>
                <c:pt idx="202">
                  <c:v>37.117000000000004</c:v>
                </c:pt>
                <c:pt idx="203">
                  <c:v>37.129000000000012</c:v>
                </c:pt>
                <c:pt idx="204">
                  <c:v>37.149000000000001</c:v>
                </c:pt>
                <c:pt idx="205">
                  <c:v>37.199000000000012</c:v>
                </c:pt>
                <c:pt idx="206">
                  <c:v>37.255000000000003</c:v>
                </c:pt>
                <c:pt idx="207">
                  <c:v>37.301000000000002</c:v>
                </c:pt>
                <c:pt idx="208">
                  <c:v>37.389000000000003</c:v>
                </c:pt>
                <c:pt idx="209">
                  <c:v>37.529000000000003</c:v>
                </c:pt>
                <c:pt idx="210">
                  <c:v>37.825000000000003</c:v>
                </c:pt>
                <c:pt idx="211">
                  <c:v>37.984999999999999</c:v>
                </c:pt>
                <c:pt idx="212">
                  <c:v>38.071000000000005</c:v>
                </c:pt>
                <c:pt idx="213">
                  <c:v>38.125000000000028</c:v>
                </c:pt>
                <c:pt idx="214">
                  <c:v>38.179000000000002</c:v>
                </c:pt>
                <c:pt idx="215">
                  <c:v>38.205000000000013</c:v>
                </c:pt>
                <c:pt idx="216">
                  <c:v>38.865000000000002</c:v>
                </c:pt>
                <c:pt idx="217">
                  <c:v>38.983000000000004</c:v>
                </c:pt>
                <c:pt idx="218">
                  <c:v>39.013000000000005</c:v>
                </c:pt>
                <c:pt idx="219">
                  <c:v>39.025000000000013</c:v>
                </c:pt>
                <c:pt idx="220">
                  <c:v>39.350999999999999</c:v>
                </c:pt>
                <c:pt idx="221">
                  <c:v>39.465000000000003</c:v>
                </c:pt>
                <c:pt idx="222">
                  <c:v>39.471000000000004</c:v>
                </c:pt>
                <c:pt idx="223">
                  <c:v>39.484999999999999</c:v>
                </c:pt>
                <c:pt idx="224">
                  <c:v>39.499000000000002</c:v>
                </c:pt>
                <c:pt idx="225">
                  <c:v>39.569000000000003</c:v>
                </c:pt>
                <c:pt idx="226">
                  <c:v>39.629000000000012</c:v>
                </c:pt>
                <c:pt idx="227">
                  <c:v>39.645000000000003</c:v>
                </c:pt>
                <c:pt idx="228">
                  <c:v>40.007000000000005</c:v>
                </c:pt>
                <c:pt idx="229">
                  <c:v>40.085000000000001</c:v>
                </c:pt>
                <c:pt idx="230">
                  <c:v>40.105000000000011</c:v>
                </c:pt>
                <c:pt idx="231">
                  <c:v>40.205000000000013</c:v>
                </c:pt>
                <c:pt idx="232">
                  <c:v>40.247</c:v>
                </c:pt>
                <c:pt idx="233">
                  <c:v>40.344999999999999</c:v>
                </c:pt>
                <c:pt idx="234">
                  <c:v>40.353000000000002</c:v>
                </c:pt>
                <c:pt idx="235">
                  <c:v>40.643000000000001</c:v>
                </c:pt>
                <c:pt idx="236">
                  <c:v>40.713000000000001</c:v>
                </c:pt>
                <c:pt idx="237">
                  <c:v>40.805</c:v>
                </c:pt>
                <c:pt idx="238">
                  <c:v>40.973000000000006</c:v>
                </c:pt>
                <c:pt idx="239">
                  <c:v>41.047000000000004</c:v>
                </c:pt>
                <c:pt idx="240">
                  <c:v>41.051000000000002</c:v>
                </c:pt>
                <c:pt idx="241">
                  <c:v>41.077000000000005</c:v>
                </c:pt>
                <c:pt idx="242">
                  <c:v>41.097000000000001</c:v>
                </c:pt>
                <c:pt idx="243">
                  <c:v>41.165000000000013</c:v>
                </c:pt>
                <c:pt idx="244">
                  <c:v>41.245000000000012</c:v>
                </c:pt>
                <c:pt idx="245">
                  <c:v>41.489000000000004</c:v>
                </c:pt>
                <c:pt idx="246">
                  <c:v>41.653000000000006</c:v>
                </c:pt>
                <c:pt idx="247">
                  <c:v>41.665000000000013</c:v>
                </c:pt>
                <c:pt idx="248">
                  <c:v>41.689</c:v>
                </c:pt>
                <c:pt idx="249">
                  <c:v>41.773000000000003</c:v>
                </c:pt>
                <c:pt idx="250">
                  <c:v>41.807000000000002</c:v>
                </c:pt>
                <c:pt idx="251">
                  <c:v>41.819000000000003</c:v>
                </c:pt>
                <c:pt idx="252">
                  <c:v>41.829000000000001</c:v>
                </c:pt>
                <c:pt idx="253">
                  <c:v>41.867000000000004</c:v>
                </c:pt>
                <c:pt idx="254">
                  <c:v>41.957000000000001</c:v>
                </c:pt>
                <c:pt idx="255">
                  <c:v>41.987000000000002</c:v>
                </c:pt>
                <c:pt idx="256">
                  <c:v>42.215000000000003</c:v>
                </c:pt>
                <c:pt idx="257">
                  <c:v>42.229000000000013</c:v>
                </c:pt>
                <c:pt idx="258">
                  <c:v>42.245000000000012</c:v>
                </c:pt>
                <c:pt idx="259">
                  <c:v>42.409000000000006</c:v>
                </c:pt>
                <c:pt idx="260">
                  <c:v>42.449000000000005</c:v>
                </c:pt>
                <c:pt idx="261">
                  <c:v>42.869</c:v>
                </c:pt>
                <c:pt idx="262">
                  <c:v>42.995000000000012</c:v>
                </c:pt>
                <c:pt idx="263">
                  <c:v>43.179000000000002</c:v>
                </c:pt>
                <c:pt idx="264">
                  <c:v>43.289000000000001</c:v>
                </c:pt>
                <c:pt idx="265">
                  <c:v>43.445</c:v>
                </c:pt>
                <c:pt idx="266">
                  <c:v>43.535000000000011</c:v>
                </c:pt>
                <c:pt idx="267">
                  <c:v>43.557000000000002</c:v>
                </c:pt>
                <c:pt idx="268">
                  <c:v>43.757000000000005</c:v>
                </c:pt>
                <c:pt idx="269">
                  <c:v>43.819000000000003</c:v>
                </c:pt>
                <c:pt idx="270">
                  <c:v>43.850999999999999</c:v>
                </c:pt>
                <c:pt idx="271">
                  <c:v>43.877000000000002</c:v>
                </c:pt>
                <c:pt idx="272">
                  <c:v>43.905000000000001</c:v>
                </c:pt>
                <c:pt idx="273">
                  <c:v>43.937000000000005</c:v>
                </c:pt>
                <c:pt idx="274">
                  <c:v>44.221000000000011</c:v>
                </c:pt>
                <c:pt idx="275">
                  <c:v>44.231000000000002</c:v>
                </c:pt>
                <c:pt idx="276">
                  <c:v>44.241</c:v>
                </c:pt>
                <c:pt idx="277">
                  <c:v>44.713000000000001</c:v>
                </c:pt>
                <c:pt idx="278">
                  <c:v>44.837000000000003</c:v>
                </c:pt>
                <c:pt idx="279">
                  <c:v>44.839000000000006</c:v>
                </c:pt>
                <c:pt idx="280">
                  <c:v>44.853000000000002</c:v>
                </c:pt>
                <c:pt idx="281">
                  <c:v>44.877000000000002</c:v>
                </c:pt>
                <c:pt idx="282">
                  <c:v>44.931000000000004</c:v>
                </c:pt>
                <c:pt idx="283">
                  <c:v>44.957000000000001</c:v>
                </c:pt>
                <c:pt idx="284">
                  <c:v>45.171000000000006</c:v>
                </c:pt>
                <c:pt idx="285">
                  <c:v>45.227000000000011</c:v>
                </c:pt>
                <c:pt idx="286">
                  <c:v>45.249000000000002</c:v>
                </c:pt>
                <c:pt idx="287">
                  <c:v>45.529000000000003</c:v>
                </c:pt>
                <c:pt idx="288">
                  <c:v>45.553000000000004</c:v>
                </c:pt>
                <c:pt idx="289">
                  <c:v>45.609000000000002</c:v>
                </c:pt>
                <c:pt idx="290">
                  <c:v>45.697000000000003</c:v>
                </c:pt>
                <c:pt idx="291">
                  <c:v>45.781000000000006</c:v>
                </c:pt>
                <c:pt idx="292">
                  <c:v>46.189</c:v>
                </c:pt>
                <c:pt idx="293">
                  <c:v>46.257000000000005</c:v>
                </c:pt>
                <c:pt idx="294">
                  <c:v>46.257000000000005</c:v>
                </c:pt>
                <c:pt idx="295">
                  <c:v>46.273000000000003</c:v>
                </c:pt>
                <c:pt idx="296">
                  <c:v>46.273000000000003</c:v>
                </c:pt>
                <c:pt idx="297">
                  <c:v>46.314999999999998</c:v>
                </c:pt>
                <c:pt idx="298">
                  <c:v>46.344999999999999</c:v>
                </c:pt>
                <c:pt idx="299">
                  <c:v>46.465000000000003</c:v>
                </c:pt>
                <c:pt idx="300">
                  <c:v>46.507000000000005</c:v>
                </c:pt>
                <c:pt idx="301">
                  <c:v>46.803000000000004</c:v>
                </c:pt>
                <c:pt idx="302">
                  <c:v>46.877000000000002</c:v>
                </c:pt>
                <c:pt idx="303">
                  <c:v>46.889000000000003</c:v>
                </c:pt>
                <c:pt idx="304">
                  <c:v>46.913000000000004</c:v>
                </c:pt>
                <c:pt idx="305">
                  <c:v>46.925000000000011</c:v>
                </c:pt>
                <c:pt idx="306">
                  <c:v>47.513000000000005</c:v>
                </c:pt>
                <c:pt idx="307">
                  <c:v>47.579000000000001</c:v>
                </c:pt>
                <c:pt idx="308">
                  <c:v>47.617000000000004</c:v>
                </c:pt>
                <c:pt idx="309">
                  <c:v>47.629000000000012</c:v>
                </c:pt>
                <c:pt idx="310">
                  <c:v>47.629000000000012</c:v>
                </c:pt>
                <c:pt idx="311">
                  <c:v>47.721000000000011</c:v>
                </c:pt>
                <c:pt idx="312">
                  <c:v>47.72500000000003</c:v>
                </c:pt>
                <c:pt idx="313">
                  <c:v>47.833000000000006</c:v>
                </c:pt>
                <c:pt idx="314">
                  <c:v>48.727000000000011</c:v>
                </c:pt>
                <c:pt idx="315">
                  <c:v>48.749000000000002</c:v>
                </c:pt>
                <c:pt idx="316">
                  <c:v>48.829000000000001</c:v>
                </c:pt>
                <c:pt idx="317">
                  <c:v>48.884999999999998</c:v>
                </c:pt>
                <c:pt idx="318">
                  <c:v>48.961000000000006</c:v>
                </c:pt>
                <c:pt idx="319">
                  <c:v>49.021000000000001</c:v>
                </c:pt>
                <c:pt idx="320">
                  <c:v>49.021000000000001</c:v>
                </c:pt>
                <c:pt idx="321">
                  <c:v>49.223000000000013</c:v>
                </c:pt>
                <c:pt idx="322">
                  <c:v>49.305</c:v>
                </c:pt>
                <c:pt idx="323">
                  <c:v>49.329000000000001</c:v>
                </c:pt>
                <c:pt idx="324">
                  <c:v>49.605000000000011</c:v>
                </c:pt>
                <c:pt idx="325">
                  <c:v>49.713000000000001</c:v>
                </c:pt>
                <c:pt idx="326">
                  <c:v>49.781000000000006</c:v>
                </c:pt>
                <c:pt idx="327">
                  <c:v>50.231000000000002</c:v>
                </c:pt>
                <c:pt idx="328">
                  <c:v>50.265000000000029</c:v>
                </c:pt>
                <c:pt idx="329">
                  <c:v>50.356999999999999</c:v>
                </c:pt>
                <c:pt idx="330">
                  <c:v>50.356999999999999</c:v>
                </c:pt>
                <c:pt idx="331">
                  <c:v>50.380999999999993</c:v>
                </c:pt>
                <c:pt idx="332">
                  <c:v>50.441000000000003</c:v>
                </c:pt>
                <c:pt idx="333">
                  <c:v>50.463000000000001</c:v>
                </c:pt>
                <c:pt idx="334">
                  <c:v>50.557000000000002</c:v>
                </c:pt>
                <c:pt idx="335">
                  <c:v>50.631</c:v>
                </c:pt>
                <c:pt idx="336">
                  <c:v>50.984999999999999</c:v>
                </c:pt>
                <c:pt idx="337">
                  <c:v>51.091000000000001</c:v>
                </c:pt>
                <c:pt idx="338">
                  <c:v>51.133000000000003</c:v>
                </c:pt>
                <c:pt idx="339">
                  <c:v>51.145000000000003</c:v>
                </c:pt>
                <c:pt idx="340">
                  <c:v>51.145000000000003</c:v>
                </c:pt>
                <c:pt idx="341">
                  <c:v>51.259</c:v>
                </c:pt>
                <c:pt idx="342">
                  <c:v>51.477000000000004</c:v>
                </c:pt>
                <c:pt idx="343">
                  <c:v>51.643000000000001</c:v>
                </c:pt>
                <c:pt idx="344">
                  <c:v>51.755000000000003</c:v>
                </c:pt>
                <c:pt idx="345">
                  <c:v>51.807000000000002</c:v>
                </c:pt>
                <c:pt idx="346">
                  <c:v>51.899000000000001</c:v>
                </c:pt>
                <c:pt idx="347">
                  <c:v>52.013000000000005</c:v>
                </c:pt>
                <c:pt idx="348">
                  <c:v>52.025000000000013</c:v>
                </c:pt>
                <c:pt idx="349">
                  <c:v>52.077000000000005</c:v>
                </c:pt>
                <c:pt idx="350">
                  <c:v>52.079000000000001</c:v>
                </c:pt>
                <c:pt idx="351">
                  <c:v>52.121000000000002</c:v>
                </c:pt>
                <c:pt idx="352">
                  <c:v>52.133000000000003</c:v>
                </c:pt>
                <c:pt idx="353">
                  <c:v>52.145000000000003</c:v>
                </c:pt>
                <c:pt idx="354">
                  <c:v>52.437000000000005</c:v>
                </c:pt>
                <c:pt idx="355">
                  <c:v>52.501000000000005</c:v>
                </c:pt>
                <c:pt idx="356">
                  <c:v>52.679000000000002</c:v>
                </c:pt>
                <c:pt idx="357">
                  <c:v>52.941000000000003</c:v>
                </c:pt>
                <c:pt idx="358">
                  <c:v>52.953000000000003</c:v>
                </c:pt>
                <c:pt idx="359">
                  <c:v>52.977000000000004</c:v>
                </c:pt>
                <c:pt idx="360">
                  <c:v>53.013000000000005</c:v>
                </c:pt>
                <c:pt idx="361">
                  <c:v>53.025000000000013</c:v>
                </c:pt>
                <c:pt idx="362">
                  <c:v>53.141000000000005</c:v>
                </c:pt>
                <c:pt idx="363">
                  <c:v>53.293000000000013</c:v>
                </c:pt>
                <c:pt idx="364">
                  <c:v>53.521000000000001</c:v>
                </c:pt>
                <c:pt idx="365">
                  <c:v>54.029000000000003</c:v>
                </c:pt>
                <c:pt idx="366">
                  <c:v>54.109000000000002</c:v>
                </c:pt>
                <c:pt idx="367">
                  <c:v>54.289000000000001</c:v>
                </c:pt>
                <c:pt idx="368">
                  <c:v>54.309000000000005</c:v>
                </c:pt>
                <c:pt idx="369">
                  <c:v>54.325000000000003</c:v>
                </c:pt>
                <c:pt idx="370">
                  <c:v>54.413000000000004</c:v>
                </c:pt>
                <c:pt idx="371">
                  <c:v>54.437000000000005</c:v>
                </c:pt>
                <c:pt idx="372">
                  <c:v>54.484999999999999</c:v>
                </c:pt>
                <c:pt idx="373">
                  <c:v>54.577000000000005</c:v>
                </c:pt>
                <c:pt idx="374">
                  <c:v>54.655000000000001</c:v>
                </c:pt>
                <c:pt idx="375">
                  <c:v>54.981000000000002</c:v>
                </c:pt>
                <c:pt idx="376">
                  <c:v>55.017000000000003</c:v>
                </c:pt>
                <c:pt idx="377">
                  <c:v>55.231000000000002</c:v>
                </c:pt>
                <c:pt idx="378">
                  <c:v>55.335000000000001</c:v>
                </c:pt>
                <c:pt idx="379">
                  <c:v>55.397000000000006</c:v>
                </c:pt>
                <c:pt idx="380">
                  <c:v>55.405000000000001</c:v>
                </c:pt>
                <c:pt idx="381">
                  <c:v>55.461000000000006</c:v>
                </c:pt>
                <c:pt idx="382">
                  <c:v>55.473000000000006</c:v>
                </c:pt>
                <c:pt idx="383">
                  <c:v>55.785000000000011</c:v>
                </c:pt>
                <c:pt idx="384">
                  <c:v>55.943000000000005</c:v>
                </c:pt>
                <c:pt idx="385">
                  <c:v>56.021000000000001</c:v>
                </c:pt>
                <c:pt idx="386">
                  <c:v>56.165000000000013</c:v>
                </c:pt>
                <c:pt idx="387">
                  <c:v>56.509</c:v>
                </c:pt>
                <c:pt idx="388">
                  <c:v>56.681000000000004</c:v>
                </c:pt>
                <c:pt idx="389">
                  <c:v>56.953000000000003</c:v>
                </c:pt>
                <c:pt idx="390">
                  <c:v>57.223000000000013</c:v>
                </c:pt>
                <c:pt idx="391">
                  <c:v>57.301000000000002</c:v>
                </c:pt>
                <c:pt idx="392">
                  <c:v>57.344999999999999</c:v>
                </c:pt>
                <c:pt idx="393">
                  <c:v>57.673000000000002</c:v>
                </c:pt>
                <c:pt idx="394">
                  <c:v>57.693000000000012</c:v>
                </c:pt>
                <c:pt idx="395">
                  <c:v>58.047000000000004</c:v>
                </c:pt>
                <c:pt idx="396">
                  <c:v>58.061</c:v>
                </c:pt>
                <c:pt idx="397">
                  <c:v>58.063000000000002</c:v>
                </c:pt>
                <c:pt idx="398">
                  <c:v>58.197000000000003</c:v>
                </c:pt>
                <c:pt idx="399">
                  <c:v>58.309000000000005</c:v>
                </c:pt>
                <c:pt idx="400">
                  <c:v>58.529000000000003</c:v>
                </c:pt>
                <c:pt idx="401">
                  <c:v>58.535000000000011</c:v>
                </c:pt>
                <c:pt idx="402">
                  <c:v>58.625000000000028</c:v>
                </c:pt>
                <c:pt idx="403">
                  <c:v>58.841000000000001</c:v>
                </c:pt>
                <c:pt idx="404">
                  <c:v>59.075000000000003</c:v>
                </c:pt>
                <c:pt idx="405">
                  <c:v>59.221000000000011</c:v>
                </c:pt>
                <c:pt idx="406">
                  <c:v>59.221000000000011</c:v>
                </c:pt>
                <c:pt idx="407">
                  <c:v>59.395000000000003</c:v>
                </c:pt>
                <c:pt idx="408">
                  <c:v>59.481000000000002</c:v>
                </c:pt>
                <c:pt idx="409">
                  <c:v>59.481000000000002</c:v>
                </c:pt>
                <c:pt idx="410">
                  <c:v>59.623000000000012</c:v>
                </c:pt>
                <c:pt idx="411">
                  <c:v>59.637</c:v>
                </c:pt>
                <c:pt idx="412">
                  <c:v>60.039000000000001</c:v>
                </c:pt>
                <c:pt idx="413">
                  <c:v>60.151000000000003</c:v>
                </c:pt>
                <c:pt idx="414">
                  <c:v>60.221000000000011</c:v>
                </c:pt>
                <c:pt idx="415">
                  <c:v>60.463000000000001</c:v>
                </c:pt>
                <c:pt idx="416">
                  <c:v>60.681000000000004</c:v>
                </c:pt>
                <c:pt idx="417">
                  <c:v>61.129000000000012</c:v>
                </c:pt>
                <c:pt idx="418">
                  <c:v>61.169000000000011</c:v>
                </c:pt>
                <c:pt idx="419">
                  <c:v>61.203000000000003</c:v>
                </c:pt>
                <c:pt idx="420">
                  <c:v>61.354999999999997</c:v>
                </c:pt>
                <c:pt idx="421">
                  <c:v>61.925000000000011</c:v>
                </c:pt>
                <c:pt idx="422">
                  <c:v>62.043000000000006</c:v>
                </c:pt>
                <c:pt idx="423">
                  <c:v>62.057000000000002</c:v>
                </c:pt>
                <c:pt idx="424">
                  <c:v>62.081000000000003</c:v>
                </c:pt>
                <c:pt idx="425">
                  <c:v>62.371000000000002</c:v>
                </c:pt>
                <c:pt idx="426">
                  <c:v>62.469000000000001</c:v>
                </c:pt>
                <c:pt idx="427">
                  <c:v>62.541000000000004</c:v>
                </c:pt>
                <c:pt idx="428">
                  <c:v>62.583000000000006</c:v>
                </c:pt>
                <c:pt idx="429">
                  <c:v>62.637</c:v>
                </c:pt>
                <c:pt idx="430">
                  <c:v>62.721000000000011</c:v>
                </c:pt>
                <c:pt idx="431">
                  <c:v>63.310999999999993</c:v>
                </c:pt>
                <c:pt idx="432">
                  <c:v>63.689</c:v>
                </c:pt>
                <c:pt idx="433">
                  <c:v>63.835000000000001</c:v>
                </c:pt>
                <c:pt idx="434">
                  <c:v>63.850999999999999</c:v>
                </c:pt>
                <c:pt idx="435">
                  <c:v>63.867000000000004</c:v>
                </c:pt>
                <c:pt idx="436">
                  <c:v>63.893000000000001</c:v>
                </c:pt>
                <c:pt idx="437">
                  <c:v>63.965000000000003</c:v>
                </c:pt>
                <c:pt idx="438">
                  <c:v>63.975000000000001</c:v>
                </c:pt>
                <c:pt idx="439">
                  <c:v>64.474999999999994</c:v>
                </c:pt>
                <c:pt idx="440">
                  <c:v>64.528999999999982</c:v>
                </c:pt>
                <c:pt idx="441">
                  <c:v>64.772999999999982</c:v>
                </c:pt>
                <c:pt idx="442">
                  <c:v>65.641000000000005</c:v>
                </c:pt>
                <c:pt idx="443">
                  <c:v>65.706999999999994</c:v>
                </c:pt>
                <c:pt idx="444">
                  <c:v>65.85499999999999</c:v>
                </c:pt>
                <c:pt idx="445">
                  <c:v>65.888999999999982</c:v>
                </c:pt>
                <c:pt idx="446">
                  <c:v>65.912999999999997</c:v>
                </c:pt>
                <c:pt idx="447">
                  <c:v>65.972999999999999</c:v>
                </c:pt>
                <c:pt idx="448">
                  <c:v>65.983000000000004</c:v>
                </c:pt>
                <c:pt idx="449">
                  <c:v>66.001000000000005</c:v>
                </c:pt>
                <c:pt idx="450">
                  <c:v>66.061000000000007</c:v>
                </c:pt>
                <c:pt idx="451">
                  <c:v>66.221000000000004</c:v>
                </c:pt>
                <c:pt idx="452">
                  <c:v>66.801000000000002</c:v>
                </c:pt>
                <c:pt idx="453">
                  <c:v>66.826999999999998</c:v>
                </c:pt>
                <c:pt idx="454">
                  <c:v>66.900999999999996</c:v>
                </c:pt>
                <c:pt idx="455">
                  <c:v>67.128999999999948</c:v>
                </c:pt>
                <c:pt idx="456">
                  <c:v>67.152999999999949</c:v>
                </c:pt>
                <c:pt idx="457">
                  <c:v>67.154999999999987</c:v>
                </c:pt>
                <c:pt idx="458">
                  <c:v>67.221000000000004</c:v>
                </c:pt>
                <c:pt idx="459">
                  <c:v>67.271000000000001</c:v>
                </c:pt>
                <c:pt idx="460">
                  <c:v>67.367000000000004</c:v>
                </c:pt>
                <c:pt idx="461">
                  <c:v>67.834999999999994</c:v>
                </c:pt>
                <c:pt idx="462">
                  <c:v>67.977000000000004</c:v>
                </c:pt>
                <c:pt idx="463">
                  <c:v>68.228999999999999</c:v>
                </c:pt>
                <c:pt idx="464">
                  <c:v>68.334999999999994</c:v>
                </c:pt>
                <c:pt idx="465">
                  <c:v>68.449000000000026</c:v>
                </c:pt>
                <c:pt idx="466">
                  <c:v>68.524999999999991</c:v>
                </c:pt>
                <c:pt idx="467">
                  <c:v>68.570999999999998</c:v>
                </c:pt>
                <c:pt idx="468">
                  <c:v>69.022999999999982</c:v>
                </c:pt>
                <c:pt idx="469">
                  <c:v>69.10299999999998</c:v>
                </c:pt>
                <c:pt idx="470">
                  <c:v>69.137</c:v>
                </c:pt>
                <c:pt idx="471">
                  <c:v>69.209000000000003</c:v>
                </c:pt>
                <c:pt idx="472">
                  <c:v>69.287000000000006</c:v>
                </c:pt>
                <c:pt idx="473">
                  <c:v>69.649000000000001</c:v>
                </c:pt>
                <c:pt idx="474">
                  <c:v>69.652999999999949</c:v>
                </c:pt>
                <c:pt idx="475">
                  <c:v>69.793000000000006</c:v>
                </c:pt>
                <c:pt idx="476">
                  <c:v>69.807000000000002</c:v>
                </c:pt>
                <c:pt idx="477">
                  <c:v>69.878999999999948</c:v>
                </c:pt>
                <c:pt idx="478">
                  <c:v>69.881</c:v>
                </c:pt>
                <c:pt idx="479">
                  <c:v>70.095000000000013</c:v>
                </c:pt>
                <c:pt idx="480">
                  <c:v>70.399000000000001</c:v>
                </c:pt>
                <c:pt idx="481">
                  <c:v>70.600999999999999</c:v>
                </c:pt>
                <c:pt idx="482">
                  <c:v>70.622999999999948</c:v>
                </c:pt>
                <c:pt idx="483">
                  <c:v>71.489000000000004</c:v>
                </c:pt>
                <c:pt idx="484">
                  <c:v>71.563000000000002</c:v>
                </c:pt>
                <c:pt idx="485">
                  <c:v>71.565000000000012</c:v>
                </c:pt>
                <c:pt idx="486">
                  <c:v>71.624999999999986</c:v>
                </c:pt>
                <c:pt idx="487">
                  <c:v>71.872999999999948</c:v>
                </c:pt>
                <c:pt idx="488">
                  <c:v>72.170999999999978</c:v>
                </c:pt>
                <c:pt idx="489">
                  <c:v>72.263000000000005</c:v>
                </c:pt>
                <c:pt idx="490">
                  <c:v>72.322999999999979</c:v>
                </c:pt>
                <c:pt idx="491">
                  <c:v>72.417000000000058</c:v>
                </c:pt>
                <c:pt idx="492">
                  <c:v>72.628999999999948</c:v>
                </c:pt>
                <c:pt idx="493">
                  <c:v>72.712999999999994</c:v>
                </c:pt>
                <c:pt idx="494">
                  <c:v>72.950999999999993</c:v>
                </c:pt>
                <c:pt idx="495">
                  <c:v>73.313000000000002</c:v>
                </c:pt>
                <c:pt idx="496">
                  <c:v>73.468999999999994</c:v>
                </c:pt>
                <c:pt idx="497">
                  <c:v>73.552999999999983</c:v>
                </c:pt>
                <c:pt idx="498">
                  <c:v>73.781000000000006</c:v>
                </c:pt>
                <c:pt idx="499">
                  <c:v>73.845000000000013</c:v>
                </c:pt>
                <c:pt idx="500">
                  <c:v>74.033000000000001</c:v>
                </c:pt>
                <c:pt idx="501">
                  <c:v>74.197000000000003</c:v>
                </c:pt>
                <c:pt idx="502">
                  <c:v>74.471000000000004</c:v>
                </c:pt>
                <c:pt idx="503">
                  <c:v>74.497000000000057</c:v>
                </c:pt>
                <c:pt idx="504">
                  <c:v>74.498999999999995</c:v>
                </c:pt>
                <c:pt idx="505">
                  <c:v>74.558999999999983</c:v>
                </c:pt>
                <c:pt idx="506">
                  <c:v>74.85299999999998</c:v>
                </c:pt>
                <c:pt idx="507">
                  <c:v>75.132999999999981</c:v>
                </c:pt>
                <c:pt idx="508">
                  <c:v>75.561000000000007</c:v>
                </c:pt>
                <c:pt idx="509">
                  <c:v>75.765000000000001</c:v>
                </c:pt>
                <c:pt idx="510">
                  <c:v>75.816999999999993</c:v>
                </c:pt>
                <c:pt idx="511">
                  <c:v>75.924999999999997</c:v>
                </c:pt>
                <c:pt idx="512">
                  <c:v>76.021000000000001</c:v>
                </c:pt>
                <c:pt idx="513">
                  <c:v>76.037000000000006</c:v>
                </c:pt>
                <c:pt idx="514">
                  <c:v>76.037000000000006</c:v>
                </c:pt>
                <c:pt idx="515">
                  <c:v>116.563</c:v>
                </c:pt>
                <c:pt idx="516">
                  <c:v>116.67899999999995</c:v>
                </c:pt>
                <c:pt idx="517">
                  <c:v>116.691</c:v>
                </c:pt>
                <c:pt idx="518">
                  <c:v>116.699</c:v>
                </c:pt>
                <c:pt idx="519">
                  <c:v>116.70699999999999</c:v>
                </c:pt>
                <c:pt idx="520">
                  <c:v>116.74700000000006</c:v>
                </c:pt>
                <c:pt idx="521">
                  <c:v>116.779</c:v>
                </c:pt>
                <c:pt idx="522">
                  <c:v>116.79100000000005</c:v>
                </c:pt>
                <c:pt idx="523">
                  <c:v>116.807</c:v>
                </c:pt>
                <c:pt idx="524">
                  <c:v>116.819</c:v>
                </c:pt>
                <c:pt idx="525">
                  <c:v>116.827</c:v>
                </c:pt>
                <c:pt idx="526">
                  <c:v>116.827</c:v>
                </c:pt>
                <c:pt idx="527">
                  <c:v>116.883</c:v>
                </c:pt>
                <c:pt idx="528">
                  <c:v>116.89100000000002</c:v>
                </c:pt>
                <c:pt idx="529">
                  <c:v>116.92700000000002</c:v>
                </c:pt>
                <c:pt idx="530">
                  <c:v>116.955</c:v>
                </c:pt>
                <c:pt idx="531">
                  <c:v>116.983</c:v>
                </c:pt>
                <c:pt idx="532">
                  <c:v>116.99900000000002</c:v>
                </c:pt>
                <c:pt idx="533">
                  <c:v>117.01900000000002</c:v>
                </c:pt>
                <c:pt idx="534">
                  <c:v>117.035</c:v>
                </c:pt>
                <c:pt idx="535">
                  <c:v>117.05500000000001</c:v>
                </c:pt>
                <c:pt idx="536">
                  <c:v>117.063</c:v>
                </c:pt>
                <c:pt idx="537">
                  <c:v>117.071</c:v>
                </c:pt>
                <c:pt idx="538">
                  <c:v>117.07899999999998</c:v>
                </c:pt>
                <c:pt idx="539">
                  <c:v>117.09099999999999</c:v>
                </c:pt>
                <c:pt idx="540">
                  <c:v>117.111</c:v>
                </c:pt>
                <c:pt idx="541">
                  <c:v>117.307</c:v>
                </c:pt>
                <c:pt idx="542">
                  <c:v>117.315</c:v>
                </c:pt>
                <c:pt idx="543">
                  <c:v>117.593</c:v>
                </c:pt>
                <c:pt idx="544">
                  <c:v>117.60299999999998</c:v>
                </c:pt>
                <c:pt idx="545">
                  <c:v>117.631</c:v>
                </c:pt>
                <c:pt idx="546">
                  <c:v>117.64700000000002</c:v>
                </c:pt>
                <c:pt idx="547">
                  <c:v>117.65900000000001</c:v>
                </c:pt>
                <c:pt idx="548">
                  <c:v>117.67100000000001</c:v>
                </c:pt>
                <c:pt idx="549">
                  <c:v>117.691</c:v>
                </c:pt>
                <c:pt idx="550">
                  <c:v>117.703</c:v>
                </c:pt>
                <c:pt idx="551">
                  <c:v>117.723</c:v>
                </c:pt>
                <c:pt idx="552">
                  <c:v>117.739</c:v>
                </c:pt>
                <c:pt idx="553">
                  <c:v>118.029</c:v>
                </c:pt>
                <c:pt idx="554">
                  <c:v>118.04700000000005</c:v>
                </c:pt>
                <c:pt idx="555">
                  <c:v>118.059</c:v>
                </c:pt>
                <c:pt idx="556">
                  <c:v>118.071</c:v>
                </c:pt>
                <c:pt idx="557">
                  <c:v>118.083</c:v>
                </c:pt>
                <c:pt idx="558">
                  <c:v>118.095</c:v>
                </c:pt>
                <c:pt idx="559">
                  <c:v>118.111</c:v>
                </c:pt>
                <c:pt idx="560">
                  <c:v>118.131</c:v>
                </c:pt>
                <c:pt idx="561">
                  <c:v>118.133</c:v>
                </c:pt>
                <c:pt idx="562">
                  <c:v>118.151</c:v>
                </c:pt>
                <c:pt idx="563">
                  <c:v>118.151</c:v>
                </c:pt>
                <c:pt idx="564">
                  <c:v>118.16500000000001</c:v>
                </c:pt>
                <c:pt idx="565">
                  <c:v>118.167</c:v>
                </c:pt>
                <c:pt idx="566">
                  <c:v>118.607</c:v>
                </c:pt>
                <c:pt idx="567">
                  <c:v>118.62499999999999</c:v>
                </c:pt>
                <c:pt idx="568">
                  <c:v>118.639</c:v>
                </c:pt>
                <c:pt idx="569">
                  <c:v>118.651</c:v>
                </c:pt>
                <c:pt idx="570">
                  <c:v>118.66500000000001</c:v>
                </c:pt>
                <c:pt idx="571">
                  <c:v>118.67499999999998</c:v>
                </c:pt>
                <c:pt idx="572">
                  <c:v>118.687</c:v>
                </c:pt>
                <c:pt idx="573">
                  <c:v>118.703</c:v>
                </c:pt>
                <c:pt idx="574">
                  <c:v>118.70699999999999</c:v>
                </c:pt>
                <c:pt idx="575">
                  <c:v>118.721</c:v>
                </c:pt>
                <c:pt idx="576">
                  <c:v>118.755</c:v>
                </c:pt>
                <c:pt idx="577">
                  <c:v>118.755</c:v>
                </c:pt>
                <c:pt idx="578">
                  <c:v>118.76700000000002</c:v>
                </c:pt>
                <c:pt idx="579">
                  <c:v>118.76900000000002</c:v>
                </c:pt>
                <c:pt idx="580">
                  <c:v>118.795</c:v>
                </c:pt>
                <c:pt idx="581">
                  <c:v>118.79900000000002</c:v>
                </c:pt>
                <c:pt idx="582">
                  <c:v>119.24100000000006</c:v>
                </c:pt>
                <c:pt idx="583">
                  <c:v>119.26900000000002</c:v>
                </c:pt>
                <c:pt idx="584">
                  <c:v>119.279</c:v>
                </c:pt>
                <c:pt idx="585">
                  <c:v>119.28100000000002</c:v>
                </c:pt>
                <c:pt idx="586">
                  <c:v>119.295</c:v>
                </c:pt>
                <c:pt idx="587">
                  <c:v>119.321</c:v>
                </c:pt>
                <c:pt idx="588">
                  <c:v>119.33499999999999</c:v>
                </c:pt>
                <c:pt idx="589">
                  <c:v>119.34099999999999</c:v>
                </c:pt>
                <c:pt idx="590">
                  <c:v>119.34099999999999</c:v>
                </c:pt>
                <c:pt idx="591">
                  <c:v>119.351</c:v>
                </c:pt>
                <c:pt idx="592">
                  <c:v>119.357</c:v>
                </c:pt>
                <c:pt idx="593">
                  <c:v>119.35899999999998</c:v>
                </c:pt>
                <c:pt idx="594">
                  <c:v>119.361</c:v>
                </c:pt>
                <c:pt idx="595">
                  <c:v>119.363</c:v>
                </c:pt>
                <c:pt idx="596">
                  <c:v>119.367</c:v>
                </c:pt>
                <c:pt idx="597">
                  <c:v>119.369</c:v>
                </c:pt>
                <c:pt idx="598">
                  <c:v>119.37899999999998</c:v>
                </c:pt>
                <c:pt idx="599">
                  <c:v>119.37899999999998</c:v>
                </c:pt>
                <c:pt idx="600">
                  <c:v>119.387</c:v>
                </c:pt>
                <c:pt idx="601">
                  <c:v>119.39100000000002</c:v>
                </c:pt>
                <c:pt idx="602">
                  <c:v>119.40300000000002</c:v>
                </c:pt>
                <c:pt idx="603">
                  <c:v>119.78700000000002</c:v>
                </c:pt>
                <c:pt idx="604">
                  <c:v>119.79100000000005</c:v>
                </c:pt>
                <c:pt idx="605">
                  <c:v>119.79300000000002</c:v>
                </c:pt>
                <c:pt idx="606">
                  <c:v>119.813</c:v>
                </c:pt>
                <c:pt idx="607">
                  <c:v>119.815</c:v>
                </c:pt>
                <c:pt idx="608">
                  <c:v>119.819</c:v>
                </c:pt>
                <c:pt idx="609">
                  <c:v>119.82499999999999</c:v>
                </c:pt>
                <c:pt idx="610">
                  <c:v>119.82899999999998</c:v>
                </c:pt>
                <c:pt idx="611">
                  <c:v>119.833</c:v>
                </c:pt>
                <c:pt idx="612">
                  <c:v>120.245</c:v>
                </c:pt>
                <c:pt idx="613">
                  <c:v>120.259</c:v>
                </c:pt>
                <c:pt idx="614">
                  <c:v>120.265</c:v>
                </c:pt>
                <c:pt idx="615">
                  <c:v>120.283</c:v>
                </c:pt>
                <c:pt idx="616">
                  <c:v>120.29100000000005</c:v>
                </c:pt>
                <c:pt idx="617">
                  <c:v>120.29300000000002</c:v>
                </c:pt>
                <c:pt idx="618">
                  <c:v>120.303</c:v>
                </c:pt>
                <c:pt idx="619">
                  <c:v>120.307</c:v>
                </c:pt>
                <c:pt idx="620">
                  <c:v>120.319</c:v>
                </c:pt>
                <c:pt idx="621">
                  <c:v>120.327</c:v>
                </c:pt>
                <c:pt idx="622">
                  <c:v>120.331</c:v>
                </c:pt>
                <c:pt idx="623">
                  <c:v>120.343</c:v>
                </c:pt>
                <c:pt idx="624">
                  <c:v>120.34699999999999</c:v>
                </c:pt>
                <c:pt idx="625">
                  <c:v>120.367</c:v>
                </c:pt>
                <c:pt idx="626">
                  <c:v>120.371</c:v>
                </c:pt>
                <c:pt idx="627">
                  <c:v>120.383</c:v>
                </c:pt>
                <c:pt idx="628">
                  <c:v>120.815</c:v>
                </c:pt>
                <c:pt idx="629">
                  <c:v>120.82499999999999</c:v>
                </c:pt>
                <c:pt idx="630">
                  <c:v>120.827</c:v>
                </c:pt>
                <c:pt idx="631">
                  <c:v>120.839</c:v>
                </c:pt>
                <c:pt idx="632">
                  <c:v>120.851</c:v>
                </c:pt>
                <c:pt idx="633">
                  <c:v>120.85299999999998</c:v>
                </c:pt>
                <c:pt idx="634">
                  <c:v>120.85499999999999</c:v>
                </c:pt>
                <c:pt idx="635">
                  <c:v>120.85499999999999</c:v>
                </c:pt>
                <c:pt idx="636">
                  <c:v>120.85499999999999</c:v>
                </c:pt>
                <c:pt idx="637">
                  <c:v>120.85499999999999</c:v>
                </c:pt>
                <c:pt idx="638">
                  <c:v>121.279</c:v>
                </c:pt>
                <c:pt idx="639">
                  <c:v>121.29100000000005</c:v>
                </c:pt>
                <c:pt idx="640">
                  <c:v>121.29100000000005</c:v>
                </c:pt>
                <c:pt idx="641">
                  <c:v>121.31100000000002</c:v>
                </c:pt>
                <c:pt idx="642">
                  <c:v>121.32499999999999</c:v>
                </c:pt>
                <c:pt idx="643">
                  <c:v>121.33499999999999</c:v>
                </c:pt>
                <c:pt idx="644">
                  <c:v>121.34699999999999</c:v>
                </c:pt>
                <c:pt idx="645">
                  <c:v>121.349</c:v>
                </c:pt>
                <c:pt idx="646">
                  <c:v>121.35899999999998</c:v>
                </c:pt>
                <c:pt idx="647">
                  <c:v>121.37299999999998</c:v>
                </c:pt>
                <c:pt idx="648">
                  <c:v>121.377</c:v>
                </c:pt>
                <c:pt idx="649">
                  <c:v>121.37899999999998</c:v>
                </c:pt>
                <c:pt idx="650">
                  <c:v>121.39100000000002</c:v>
                </c:pt>
                <c:pt idx="651">
                  <c:v>121.85499999999999</c:v>
                </c:pt>
                <c:pt idx="652">
                  <c:v>121.857</c:v>
                </c:pt>
                <c:pt idx="653">
                  <c:v>121.871</c:v>
                </c:pt>
                <c:pt idx="654">
                  <c:v>121.87299999999998</c:v>
                </c:pt>
                <c:pt idx="655">
                  <c:v>121.883</c:v>
                </c:pt>
                <c:pt idx="656">
                  <c:v>121.899</c:v>
                </c:pt>
                <c:pt idx="657">
                  <c:v>121.91100000000006</c:v>
                </c:pt>
                <c:pt idx="658">
                  <c:v>121.923</c:v>
                </c:pt>
                <c:pt idx="659">
                  <c:v>121.923</c:v>
                </c:pt>
                <c:pt idx="660">
                  <c:v>121.935</c:v>
                </c:pt>
                <c:pt idx="661">
                  <c:v>121.93899999999999</c:v>
                </c:pt>
                <c:pt idx="662">
                  <c:v>121.94100000000007</c:v>
                </c:pt>
                <c:pt idx="663">
                  <c:v>121.95099999999999</c:v>
                </c:pt>
                <c:pt idx="664">
                  <c:v>122.339</c:v>
                </c:pt>
                <c:pt idx="665">
                  <c:v>122.349</c:v>
                </c:pt>
                <c:pt idx="666">
                  <c:v>122.35299999999998</c:v>
                </c:pt>
                <c:pt idx="667">
                  <c:v>122.357</c:v>
                </c:pt>
                <c:pt idx="668">
                  <c:v>122.367</c:v>
                </c:pt>
                <c:pt idx="669">
                  <c:v>122.387</c:v>
                </c:pt>
                <c:pt idx="670">
                  <c:v>122.399</c:v>
                </c:pt>
                <c:pt idx="671">
                  <c:v>122.42700000000002</c:v>
                </c:pt>
                <c:pt idx="672">
                  <c:v>122.429</c:v>
                </c:pt>
                <c:pt idx="673">
                  <c:v>122.44300000000005</c:v>
                </c:pt>
                <c:pt idx="674">
                  <c:v>122.46299999999999</c:v>
                </c:pt>
                <c:pt idx="675">
                  <c:v>122.477</c:v>
                </c:pt>
                <c:pt idx="676">
                  <c:v>122.479</c:v>
                </c:pt>
                <c:pt idx="677">
                  <c:v>122.495</c:v>
                </c:pt>
                <c:pt idx="678">
                  <c:v>122.49700000000006</c:v>
                </c:pt>
                <c:pt idx="679">
                  <c:v>122.51100000000002</c:v>
                </c:pt>
                <c:pt idx="680">
                  <c:v>122.90300000000002</c:v>
                </c:pt>
                <c:pt idx="681">
                  <c:v>122.90900000000002</c:v>
                </c:pt>
                <c:pt idx="682">
                  <c:v>122.91300000000005</c:v>
                </c:pt>
                <c:pt idx="683">
                  <c:v>122.93300000000002</c:v>
                </c:pt>
                <c:pt idx="684">
                  <c:v>122.94100000000007</c:v>
                </c:pt>
                <c:pt idx="685">
                  <c:v>122.959</c:v>
                </c:pt>
                <c:pt idx="686">
                  <c:v>122.96299999999999</c:v>
                </c:pt>
                <c:pt idx="687">
                  <c:v>122.983</c:v>
                </c:pt>
                <c:pt idx="688">
                  <c:v>123.215</c:v>
                </c:pt>
                <c:pt idx="689">
                  <c:v>123.471</c:v>
                </c:pt>
                <c:pt idx="690">
                  <c:v>123.479</c:v>
                </c:pt>
                <c:pt idx="691">
                  <c:v>123.483</c:v>
                </c:pt>
                <c:pt idx="692">
                  <c:v>123.49100000000006</c:v>
                </c:pt>
                <c:pt idx="693">
                  <c:v>123.49700000000006</c:v>
                </c:pt>
                <c:pt idx="694">
                  <c:v>123.51100000000002</c:v>
                </c:pt>
                <c:pt idx="695">
                  <c:v>123.51900000000002</c:v>
                </c:pt>
                <c:pt idx="696">
                  <c:v>123.54100000000005</c:v>
                </c:pt>
                <c:pt idx="697">
                  <c:v>123.545</c:v>
                </c:pt>
                <c:pt idx="698">
                  <c:v>123.56100000000002</c:v>
                </c:pt>
                <c:pt idx="699">
                  <c:v>123.94700000000007</c:v>
                </c:pt>
                <c:pt idx="700">
                  <c:v>123.955</c:v>
                </c:pt>
                <c:pt idx="701">
                  <c:v>123.965</c:v>
                </c:pt>
                <c:pt idx="702">
                  <c:v>123.973</c:v>
                </c:pt>
                <c:pt idx="703">
                  <c:v>123.977</c:v>
                </c:pt>
                <c:pt idx="704">
                  <c:v>123.989</c:v>
                </c:pt>
                <c:pt idx="705">
                  <c:v>124.009</c:v>
                </c:pt>
                <c:pt idx="706">
                  <c:v>124.023</c:v>
                </c:pt>
                <c:pt idx="707">
                  <c:v>124.471</c:v>
                </c:pt>
                <c:pt idx="708">
                  <c:v>124.473</c:v>
                </c:pt>
                <c:pt idx="709">
                  <c:v>124.48099999999999</c:v>
                </c:pt>
                <c:pt idx="710">
                  <c:v>124.51100000000002</c:v>
                </c:pt>
                <c:pt idx="711">
                  <c:v>124.51900000000002</c:v>
                </c:pt>
                <c:pt idx="712">
                  <c:v>124.533</c:v>
                </c:pt>
                <c:pt idx="713">
                  <c:v>124.539</c:v>
                </c:pt>
                <c:pt idx="714">
                  <c:v>124.551</c:v>
                </c:pt>
                <c:pt idx="715">
                  <c:v>124.55500000000001</c:v>
                </c:pt>
                <c:pt idx="716">
                  <c:v>124.55500000000001</c:v>
                </c:pt>
                <c:pt idx="717">
                  <c:v>124.57299999999998</c:v>
                </c:pt>
                <c:pt idx="718">
                  <c:v>124.57499999999999</c:v>
                </c:pt>
                <c:pt idx="719">
                  <c:v>124.57499999999999</c:v>
                </c:pt>
                <c:pt idx="720">
                  <c:v>125.023</c:v>
                </c:pt>
                <c:pt idx="721">
                  <c:v>125.035</c:v>
                </c:pt>
                <c:pt idx="722">
                  <c:v>125.03700000000002</c:v>
                </c:pt>
                <c:pt idx="723">
                  <c:v>125.04100000000005</c:v>
                </c:pt>
                <c:pt idx="724">
                  <c:v>125.057</c:v>
                </c:pt>
                <c:pt idx="725">
                  <c:v>125.071</c:v>
                </c:pt>
                <c:pt idx="726">
                  <c:v>125.081</c:v>
                </c:pt>
                <c:pt idx="727">
                  <c:v>125.08499999999999</c:v>
                </c:pt>
                <c:pt idx="728">
                  <c:v>125.10299999999998</c:v>
                </c:pt>
                <c:pt idx="729">
                  <c:v>125.495</c:v>
                </c:pt>
                <c:pt idx="730">
                  <c:v>125.505</c:v>
                </c:pt>
                <c:pt idx="731">
                  <c:v>125.527</c:v>
                </c:pt>
                <c:pt idx="732">
                  <c:v>125.779</c:v>
                </c:pt>
                <c:pt idx="733">
                  <c:v>125.79900000000002</c:v>
                </c:pt>
                <c:pt idx="734">
                  <c:v>125.809</c:v>
                </c:pt>
                <c:pt idx="735">
                  <c:v>125.81100000000002</c:v>
                </c:pt>
                <c:pt idx="736">
                  <c:v>126.15900000000001</c:v>
                </c:pt>
                <c:pt idx="737">
                  <c:v>126.15900000000001</c:v>
                </c:pt>
                <c:pt idx="738">
                  <c:v>126.163</c:v>
                </c:pt>
                <c:pt idx="739">
                  <c:v>126.167</c:v>
                </c:pt>
                <c:pt idx="740">
                  <c:v>126.17899999999995</c:v>
                </c:pt>
                <c:pt idx="741">
                  <c:v>126.19499999999999</c:v>
                </c:pt>
                <c:pt idx="742">
                  <c:v>126.197</c:v>
                </c:pt>
                <c:pt idx="743">
                  <c:v>126.215</c:v>
                </c:pt>
                <c:pt idx="744">
                  <c:v>126.23099999999999</c:v>
                </c:pt>
                <c:pt idx="745">
                  <c:v>126.23699999999999</c:v>
                </c:pt>
                <c:pt idx="746">
                  <c:v>126.24100000000006</c:v>
                </c:pt>
                <c:pt idx="747">
                  <c:v>126.255</c:v>
                </c:pt>
                <c:pt idx="748">
                  <c:v>126.259</c:v>
                </c:pt>
                <c:pt idx="749">
                  <c:v>126.26300000000002</c:v>
                </c:pt>
                <c:pt idx="750">
                  <c:v>126.283</c:v>
                </c:pt>
                <c:pt idx="751">
                  <c:v>126.285</c:v>
                </c:pt>
                <c:pt idx="752">
                  <c:v>126.425</c:v>
                </c:pt>
                <c:pt idx="753">
                  <c:v>126.68300000000001</c:v>
                </c:pt>
                <c:pt idx="754">
                  <c:v>126.803</c:v>
                </c:pt>
                <c:pt idx="755">
                  <c:v>126.93100000000005</c:v>
                </c:pt>
                <c:pt idx="756">
                  <c:v>127.303</c:v>
                </c:pt>
                <c:pt idx="757">
                  <c:v>127.37899999999998</c:v>
                </c:pt>
                <c:pt idx="758">
                  <c:v>127.39100000000002</c:v>
                </c:pt>
                <c:pt idx="759">
                  <c:v>127.399</c:v>
                </c:pt>
                <c:pt idx="760">
                  <c:v>127.40700000000002</c:v>
                </c:pt>
                <c:pt idx="761">
                  <c:v>127.46100000000006</c:v>
                </c:pt>
                <c:pt idx="762">
                  <c:v>127.60299999999998</c:v>
                </c:pt>
                <c:pt idx="763">
                  <c:v>127.60899999999998</c:v>
                </c:pt>
                <c:pt idx="764">
                  <c:v>127.62299999999998</c:v>
                </c:pt>
                <c:pt idx="765">
                  <c:v>127.62499999999999</c:v>
                </c:pt>
                <c:pt idx="766">
                  <c:v>127.639</c:v>
                </c:pt>
                <c:pt idx="767">
                  <c:v>127.639</c:v>
                </c:pt>
                <c:pt idx="768">
                  <c:v>128.07499999999999</c:v>
                </c:pt>
                <c:pt idx="769">
                  <c:v>128.077</c:v>
                </c:pt>
                <c:pt idx="770">
                  <c:v>128.10300000000001</c:v>
                </c:pt>
                <c:pt idx="771">
                  <c:v>128.11699999999999</c:v>
                </c:pt>
                <c:pt idx="772">
                  <c:v>128.13900000000001</c:v>
                </c:pt>
                <c:pt idx="773">
                  <c:v>128.14299999999997</c:v>
                </c:pt>
                <c:pt idx="774">
                  <c:v>128.16300000000001</c:v>
                </c:pt>
                <c:pt idx="775">
                  <c:v>128.16900000000001</c:v>
                </c:pt>
                <c:pt idx="776">
                  <c:v>128.16900000000001</c:v>
                </c:pt>
                <c:pt idx="777">
                  <c:v>128.17499999999998</c:v>
                </c:pt>
                <c:pt idx="778">
                  <c:v>128.18700000000001</c:v>
                </c:pt>
                <c:pt idx="779">
                  <c:v>128.18900000000002</c:v>
                </c:pt>
                <c:pt idx="780">
                  <c:v>128.60300000000001</c:v>
                </c:pt>
                <c:pt idx="781">
                  <c:v>128.62300000000002</c:v>
                </c:pt>
                <c:pt idx="782">
                  <c:v>128.63300000000001</c:v>
                </c:pt>
                <c:pt idx="783">
                  <c:v>128.64099999999999</c:v>
                </c:pt>
                <c:pt idx="784">
                  <c:v>128.64899999999997</c:v>
                </c:pt>
                <c:pt idx="785">
                  <c:v>128.661</c:v>
                </c:pt>
                <c:pt idx="786">
                  <c:v>128.67499999999998</c:v>
                </c:pt>
                <c:pt idx="787">
                  <c:v>128.68700000000001</c:v>
                </c:pt>
                <c:pt idx="788">
                  <c:v>128.69499999999999</c:v>
                </c:pt>
                <c:pt idx="789">
                  <c:v>128.71899999999999</c:v>
                </c:pt>
                <c:pt idx="790">
                  <c:v>129.11499999999998</c:v>
                </c:pt>
                <c:pt idx="791">
                  <c:v>129.131</c:v>
                </c:pt>
                <c:pt idx="792">
                  <c:v>129.14699999999999</c:v>
                </c:pt>
                <c:pt idx="793">
                  <c:v>129.15100000000001</c:v>
                </c:pt>
                <c:pt idx="794">
                  <c:v>129.15100000000001</c:v>
                </c:pt>
                <c:pt idx="795">
                  <c:v>129.17499999999998</c:v>
                </c:pt>
                <c:pt idx="796">
                  <c:v>129.17699999999999</c:v>
                </c:pt>
                <c:pt idx="797">
                  <c:v>129.19900000000001</c:v>
                </c:pt>
                <c:pt idx="798">
                  <c:v>129.20099999999999</c:v>
                </c:pt>
                <c:pt idx="799">
                  <c:v>129.20699999999999</c:v>
                </c:pt>
                <c:pt idx="800">
                  <c:v>129.20899999999997</c:v>
                </c:pt>
                <c:pt idx="801">
                  <c:v>129.22300000000001</c:v>
                </c:pt>
                <c:pt idx="802">
                  <c:v>129.69300000000001</c:v>
                </c:pt>
                <c:pt idx="803">
                  <c:v>129.697</c:v>
                </c:pt>
                <c:pt idx="804">
                  <c:v>129.70099999999999</c:v>
                </c:pt>
                <c:pt idx="805">
                  <c:v>129.74699999999999</c:v>
                </c:pt>
                <c:pt idx="806">
                  <c:v>129.75899999999999</c:v>
                </c:pt>
                <c:pt idx="807">
                  <c:v>129.77899999999997</c:v>
                </c:pt>
                <c:pt idx="808">
                  <c:v>129.791</c:v>
                </c:pt>
                <c:pt idx="809">
                  <c:v>129.80700000000004</c:v>
                </c:pt>
                <c:pt idx="810">
                  <c:v>129.81100000000001</c:v>
                </c:pt>
                <c:pt idx="811">
                  <c:v>129.96700000000001</c:v>
                </c:pt>
                <c:pt idx="812">
                  <c:v>130.24299999999999</c:v>
                </c:pt>
                <c:pt idx="813">
                  <c:v>130.24899999999997</c:v>
                </c:pt>
                <c:pt idx="814">
                  <c:v>130.29499999999999</c:v>
                </c:pt>
                <c:pt idx="815">
                  <c:v>130.315</c:v>
                </c:pt>
                <c:pt idx="816">
                  <c:v>130.32300000000001</c:v>
                </c:pt>
                <c:pt idx="817">
                  <c:v>130.34100000000001</c:v>
                </c:pt>
                <c:pt idx="818">
                  <c:v>130.791</c:v>
                </c:pt>
                <c:pt idx="819">
                  <c:v>130.80700000000004</c:v>
                </c:pt>
                <c:pt idx="820">
                  <c:v>130.82100000000011</c:v>
                </c:pt>
                <c:pt idx="821">
                  <c:v>130.82500000000007</c:v>
                </c:pt>
                <c:pt idx="822">
                  <c:v>131.24699999999999</c:v>
                </c:pt>
                <c:pt idx="823">
                  <c:v>131.255</c:v>
                </c:pt>
                <c:pt idx="824">
                  <c:v>131.25899999999999</c:v>
                </c:pt>
                <c:pt idx="825">
                  <c:v>131.27099999999999</c:v>
                </c:pt>
                <c:pt idx="826">
                  <c:v>131.27699999999999</c:v>
                </c:pt>
                <c:pt idx="827">
                  <c:v>131.291</c:v>
                </c:pt>
                <c:pt idx="828">
                  <c:v>131.29300000000001</c:v>
                </c:pt>
                <c:pt idx="829">
                  <c:v>131.297</c:v>
                </c:pt>
                <c:pt idx="830">
                  <c:v>131.297</c:v>
                </c:pt>
                <c:pt idx="831">
                  <c:v>131.31100000000001</c:v>
                </c:pt>
                <c:pt idx="832">
                  <c:v>131.32700000000011</c:v>
                </c:pt>
                <c:pt idx="833">
                  <c:v>131.32700000000011</c:v>
                </c:pt>
                <c:pt idx="834">
                  <c:v>131.339</c:v>
                </c:pt>
                <c:pt idx="835">
                  <c:v>131.34100000000001</c:v>
                </c:pt>
                <c:pt idx="836">
                  <c:v>131.34300000000002</c:v>
                </c:pt>
                <c:pt idx="837">
                  <c:v>131.363</c:v>
                </c:pt>
                <c:pt idx="838">
                  <c:v>131.37300000000002</c:v>
                </c:pt>
                <c:pt idx="839">
                  <c:v>131.78700000000001</c:v>
                </c:pt>
                <c:pt idx="840">
                  <c:v>131.78900000000002</c:v>
                </c:pt>
                <c:pt idx="841">
                  <c:v>131.79300000000001</c:v>
                </c:pt>
                <c:pt idx="842">
                  <c:v>131.80100000000004</c:v>
                </c:pt>
                <c:pt idx="843">
                  <c:v>131.815</c:v>
                </c:pt>
                <c:pt idx="844">
                  <c:v>131.81900000000002</c:v>
                </c:pt>
                <c:pt idx="845">
                  <c:v>131.82100000000011</c:v>
                </c:pt>
                <c:pt idx="846">
                  <c:v>131.82100000000011</c:v>
                </c:pt>
                <c:pt idx="847">
                  <c:v>131.83500000000001</c:v>
                </c:pt>
                <c:pt idx="848">
                  <c:v>131.84700000000001</c:v>
                </c:pt>
                <c:pt idx="849">
                  <c:v>131.8670000000001</c:v>
                </c:pt>
                <c:pt idx="850">
                  <c:v>131.87900000000002</c:v>
                </c:pt>
                <c:pt idx="851">
                  <c:v>131.88700000000011</c:v>
                </c:pt>
                <c:pt idx="852">
                  <c:v>131.88700000000011</c:v>
                </c:pt>
                <c:pt idx="853">
                  <c:v>131.91499999999999</c:v>
                </c:pt>
                <c:pt idx="854">
                  <c:v>131.923</c:v>
                </c:pt>
                <c:pt idx="855">
                  <c:v>131.923</c:v>
                </c:pt>
                <c:pt idx="856">
                  <c:v>132.32500000000007</c:v>
                </c:pt>
                <c:pt idx="857">
                  <c:v>132.339</c:v>
                </c:pt>
                <c:pt idx="858">
                  <c:v>132.339</c:v>
                </c:pt>
                <c:pt idx="859">
                  <c:v>132.35100000000011</c:v>
                </c:pt>
                <c:pt idx="860">
                  <c:v>132.35300000000001</c:v>
                </c:pt>
                <c:pt idx="861">
                  <c:v>132.3670000000001</c:v>
                </c:pt>
                <c:pt idx="862">
                  <c:v>132.38300000000001</c:v>
                </c:pt>
                <c:pt idx="863">
                  <c:v>132.3850000000001</c:v>
                </c:pt>
                <c:pt idx="864">
                  <c:v>132.38700000000011</c:v>
                </c:pt>
                <c:pt idx="865">
                  <c:v>132.74299999999999</c:v>
                </c:pt>
                <c:pt idx="866">
                  <c:v>132.74299999999999</c:v>
                </c:pt>
                <c:pt idx="867">
                  <c:v>132.74699999999999</c:v>
                </c:pt>
                <c:pt idx="868">
                  <c:v>132.751</c:v>
                </c:pt>
                <c:pt idx="869">
                  <c:v>132.75899999999999</c:v>
                </c:pt>
                <c:pt idx="870">
                  <c:v>132.76900000000001</c:v>
                </c:pt>
                <c:pt idx="871">
                  <c:v>132.77099999999999</c:v>
                </c:pt>
                <c:pt idx="872">
                  <c:v>132.77699999999999</c:v>
                </c:pt>
                <c:pt idx="873">
                  <c:v>132.78100000000001</c:v>
                </c:pt>
                <c:pt idx="874">
                  <c:v>132.785</c:v>
                </c:pt>
                <c:pt idx="875">
                  <c:v>132.78900000000002</c:v>
                </c:pt>
                <c:pt idx="876">
                  <c:v>132.78900000000002</c:v>
                </c:pt>
                <c:pt idx="877">
                  <c:v>132.797</c:v>
                </c:pt>
                <c:pt idx="878">
                  <c:v>132.81100000000001</c:v>
                </c:pt>
                <c:pt idx="879">
                  <c:v>132.82100000000011</c:v>
                </c:pt>
                <c:pt idx="880">
                  <c:v>132.83500000000001</c:v>
                </c:pt>
                <c:pt idx="881">
                  <c:v>132.84700000000001</c:v>
                </c:pt>
                <c:pt idx="882">
                  <c:v>132.863</c:v>
                </c:pt>
                <c:pt idx="883">
                  <c:v>132.86500000000001</c:v>
                </c:pt>
                <c:pt idx="884">
                  <c:v>132.8670000000001</c:v>
                </c:pt>
                <c:pt idx="885">
                  <c:v>132.88300000000001</c:v>
                </c:pt>
                <c:pt idx="886">
                  <c:v>133.28700000000001</c:v>
                </c:pt>
                <c:pt idx="887">
                  <c:v>133.29900000000001</c:v>
                </c:pt>
                <c:pt idx="888">
                  <c:v>133.31900000000002</c:v>
                </c:pt>
                <c:pt idx="889">
                  <c:v>133.34300000000002</c:v>
                </c:pt>
                <c:pt idx="890">
                  <c:v>133.345</c:v>
                </c:pt>
                <c:pt idx="891">
                  <c:v>133.34900000000002</c:v>
                </c:pt>
                <c:pt idx="892">
                  <c:v>133.3670000000001</c:v>
                </c:pt>
                <c:pt idx="893">
                  <c:v>133.37900000000002</c:v>
                </c:pt>
                <c:pt idx="894">
                  <c:v>133.37900000000002</c:v>
                </c:pt>
                <c:pt idx="895">
                  <c:v>133.82700000000011</c:v>
                </c:pt>
                <c:pt idx="896">
                  <c:v>133.845</c:v>
                </c:pt>
                <c:pt idx="897">
                  <c:v>133.84900000000002</c:v>
                </c:pt>
                <c:pt idx="898">
                  <c:v>133.87900000000002</c:v>
                </c:pt>
                <c:pt idx="899">
                  <c:v>134.30100000000004</c:v>
                </c:pt>
                <c:pt idx="900">
                  <c:v>134.32700000000011</c:v>
                </c:pt>
                <c:pt idx="901">
                  <c:v>134.33500000000001</c:v>
                </c:pt>
                <c:pt idx="902">
                  <c:v>134.34700000000001</c:v>
                </c:pt>
                <c:pt idx="903">
                  <c:v>134.3850000000001</c:v>
                </c:pt>
                <c:pt idx="904">
                  <c:v>134.3850000000001</c:v>
                </c:pt>
                <c:pt idx="905">
                  <c:v>134.815</c:v>
                </c:pt>
                <c:pt idx="906">
                  <c:v>134.839</c:v>
                </c:pt>
                <c:pt idx="907">
                  <c:v>134.84300000000002</c:v>
                </c:pt>
                <c:pt idx="908">
                  <c:v>134.84900000000002</c:v>
                </c:pt>
                <c:pt idx="909">
                  <c:v>134.869</c:v>
                </c:pt>
                <c:pt idx="910">
                  <c:v>134.869</c:v>
                </c:pt>
                <c:pt idx="911">
                  <c:v>134.87900000000002</c:v>
                </c:pt>
                <c:pt idx="912">
                  <c:v>134.905</c:v>
                </c:pt>
                <c:pt idx="913">
                  <c:v>134.90900000000002</c:v>
                </c:pt>
                <c:pt idx="914">
                  <c:v>134.911</c:v>
                </c:pt>
                <c:pt idx="915">
                  <c:v>134.911</c:v>
                </c:pt>
                <c:pt idx="916">
                  <c:v>134.92100000000011</c:v>
                </c:pt>
                <c:pt idx="917">
                  <c:v>135.08100000000007</c:v>
                </c:pt>
                <c:pt idx="918">
                  <c:v>135.31100000000001</c:v>
                </c:pt>
                <c:pt idx="919">
                  <c:v>135.363</c:v>
                </c:pt>
                <c:pt idx="920">
                  <c:v>135.363</c:v>
                </c:pt>
                <c:pt idx="921">
                  <c:v>135.399</c:v>
                </c:pt>
                <c:pt idx="922">
                  <c:v>135.80700000000004</c:v>
                </c:pt>
                <c:pt idx="923">
                  <c:v>135.83700000000007</c:v>
                </c:pt>
                <c:pt idx="924">
                  <c:v>135.839</c:v>
                </c:pt>
                <c:pt idx="925">
                  <c:v>135.8550000000001</c:v>
                </c:pt>
                <c:pt idx="926">
                  <c:v>135.8670000000001</c:v>
                </c:pt>
                <c:pt idx="927">
                  <c:v>135.88700000000011</c:v>
                </c:pt>
                <c:pt idx="928">
                  <c:v>135.905</c:v>
                </c:pt>
                <c:pt idx="929">
                  <c:v>135.90900000000002</c:v>
                </c:pt>
                <c:pt idx="930">
                  <c:v>136.309</c:v>
                </c:pt>
                <c:pt idx="931">
                  <c:v>136.309</c:v>
                </c:pt>
                <c:pt idx="932">
                  <c:v>136.375</c:v>
                </c:pt>
                <c:pt idx="933">
                  <c:v>136.3910000000001</c:v>
                </c:pt>
                <c:pt idx="934">
                  <c:v>136.85100000000011</c:v>
                </c:pt>
                <c:pt idx="935">
                  <c:v>136.863</c:v>
                </c:pt>
                <c:pt idx="936">
                  <c:v>136.86500000000001</c:v>
                </c:pt>
                <c:pt idx="937">
                  <c:v>136.87100000000001</c:v>
                </c:pt>
                <c:pt idx="938">
                  <c:v>136.88100000000011</c:v>
                </c:pt>
                <c:pt idx="939">
                  <c:v>136.88100000000011</c:v>
                </c:pt>
                <c:pt idx="940">
                  <c:v>136.893</c:v>
                </c:pt>
                <c:pt idx="941">
                  <c:v>136.93100000000001</c:v>
                </c:pt>
                <c:pt idx="942">
                  <c:v>136.93100000000001</c:v>
                </c:pt>
                <c:pt idx="943">
                  <c:v>136.93100000000001</c:v>
                </c:pt>
                <c:pt idx="944">
                  <c:v>136.93100000000001</c:v>
                </c:pt>
                <c:pt idx="945">
                  <c:v>137.11299999999997</c:v>
                </c:pt>
                <c:pt idx="946">
                  <c:v>137.22900000000001</c:v>
                </c:pt>
                <c:pt idx="947">
                  <c:v>137.63499999999999</c:v>
                </c:pt>
                <c:pt idx="948">
                  <c:v>137.65900000000002</c:v>
                </c:pt>
                <c:pt idx="949">
                  <c:v>137.66300000000001</c:v>
                </c:pt>
                <c:pt idx="950">
                  <c:v>137.66300000000001</c:v>
                </c:pt>
                <c:pt idx="951">
                  <c:v>137.66300000000001</c:v>
                </c:pt>
                <c:pt idx="952">
                  <c:v>137.67299999999997</c:v>
                </c:pt>
                <c:pt idx="953">
                  <c:v>138.08700000000007</c:v>
                </c:pt>
                <c:pt idx="954">
                  <c:v>138.08700000000007</c:v>
                </c:pt>
                <c:pt idx="955">
                  <c:v>138.11299999999997</c:v>
                </c:pt>
                <c:pt idx="956">
                  <c:v>138.15100000000001</c:v>
                </c:pt>
                <c:pt idx="957">
                  <c:v>138.161</c:v>
                </c:pt>
                <c:pt idx="958">
                  <c:v>138.17499999999998</c:v>
                </c:pt>
                <c:pt idx="959">
                  <c:v>138.185</c:v>
                </c:pt>
                <c:pt idx="960">
                  <c:v>138.19900000000001</c:v>
                </c:pt>
                <c:pt idx="961">
                  <c:v>138.23099999999999</c:v>
                </c:pt>
                <c:pt idx="962">
                  <c:v>138.239</c:v>
                </c:pt>
                <c:pt idx="963">
                  <c:v>138.251</c:v>
                </c:pt>
                <c:pt idx="964">
                  <c:v>138.27099999999999</c:v>
                </c:pt>
                <c:pt idx="965">
                  <c:v>138.27299999999997</c:v>
                </c:pt>
                <c:pt idx="966">
                  <c:v>138.667</c:v>
                </c:pt>
                <c:pt idx="967">
                  <c:v>138.70499999999998</c:v>
                </c:pt>
                <c:pt idx="968">
                  <c:v>138.73099999999999</c:v>
                </c:pt>
                <c:pt idx="969">
                  <c:v>138.767</c:v>
                </c:pt>
                <c:pt idx="970">
                  <c:v>138.785</c:v>
                </c:pt>
                <c:pt idx="971">
                  <c:v>138.80100000000004</c:v>
                </c:pt>
                <c:pt idx="972">
                  <c:v>138.80500000000001</c:v>
                </c:pt>
                <c:pt idx="973">
                  <c:v>138.96700000000001</c:v>
                </c:pt>
                <c:pt idx="974">
                  <c:v>139.18900000000002</c:v>
                </c:pt>
                <c:pt idx="975">
                  <c:v>139.20699999999999</c:v>
                </c:pt>
                <c:pt idx="976">
                  <c:v>139.221</c:v>
                </c:pt>
                <c:pt idx="977">
                  <c:v>139.22300000000001</c:v>
                </c:pt>
                <c:pt idx="978">
                  <c:v>139.227</c:v>
                </c:pt>
                <c:pt idx="979">
                  <c:v>139.24099999999999</c:v>
                </c:pt>
                <c:pt idx="980">
                  <c:v>139.28700000000001</c:v>
                </c:pt>
                <c:pt idx="981">
                  <c:v>139.67899999999997</c:v>
                </c:pt>
                <c:pt idx="982">
                  <c:v>139.67899999999997</c:v>
                </c:pt>
                <c:pt idx="983">
                  <c:v>139.72300000000001</c:v>
                </c:pt>
                <c:pt idx="984">
                  <c:v>139.74299999999999</c:v>
                </c:pt>
                <c:pt idx="985">
                  <c:v>139.767</c:v>
                </c:pt>
                <c:pt idx="986">
                  <c:v>139.77099999999999</c:v>
                </c:pt>
                <c:pt idx="987">
                  <c:v>139.81300000000002</c:v>
                </c:pt>
                <c:pt idx="988">
                  <c:v>139.82100000000011</c:v>
                </c:pt>
                <c:pt idx="989">
                  <c:v>140.11099999999999</c:v>
                </c:pt>
                <c:pt idx="990">
                  <c:v>140.577</c:v>
                </c:pt>
                <c:pt idx="991">
                  <c:v>140.595</c:v>
                </c:pt>
                <c:pt idx="992">
                  <c:v>140.601</c:v>
                </c:pt>
                <c:pt idx="993">
                  <c:v>141.07300000000001</c:v>
                </c:pt>
                <c:pt idx="994">
                  <c:v>141.09900000000002</c:v>
                </c:pt>
                <c:pt idx="995">
                  <c:v>141.12300000000002</c:v>
                </c:pt>
                <c:pt idx="996">
                  <c:v>141.71699999999998</c:v>
                </c:pt>
                <c:pt idx="997">
                  <c:v>141.82900000000001</c:v>
                </c:pt>
                <c:pt idx="998">
                  <c:v>141.97900000000001</c:v>
                </c:pt>
                <c:pt idx="999">
                  <c:v>142.09900000000002</c:v>
                </c:pt>
                <c:pt idx="1000">
                  <c:v>142.101</c:v>
                </c:pt>
                <c:pt idx="1001">
                  <c:v>142.15100000000001</c:v>
                </c:pt>
                <c:pt idx="1002">
                  <c:v>142.20699999999999</c:v>
                </c:pt>
                <c:pt idx="1003">
                  <c:v>142.23499999999999</c:v>
                </c:pt>
                <c:pt idx="1004">
                  <c:v>142.32900000000001</c:v>
                </c:pt>
                <c:pt idx="1005">
                  <c:v>142.3550000000001</c:v>
                </c:pt>
                <c:pt idx="1006">
                  <c:v>143.19499999999999</c:v>
                </c:pt>
                <c:pt idx="1007">
                  <c:v>143.24299999999999</c:v>
                </c:pt>
                <c:pt idx="1008">
                  <c:v>143.37900000000002</c:v>
                </c:pt>
                <c:pt idx="1009">
                  <c:v>143.41900000000001</c:v>
                </c:pt>
                <c:pt idx="1010">
                  <c:v>143.51900000000001</c:v>
                </c:pt>
                <c:pt idx="1011">
                  <c:v>144.001</c:v>
                </c:pt>
                <c:pt idx="1012">
                  <c:v>144.447</c:v>
                </c:pt>
                <c:pt idx="1013">
                  <c:v>144.64699999999999</c:v>
                </c:pt>
                <c:pt idx="1014">
                  <c:v>144.67899999999997</c:v>
                </c:pt>
                <c:pt idx="1015">
                  <c:v>144.947</c:v>
                </c:pt>
                <c:pt idx="1016">
                  <c:v>145.09700000000001</c:v>
                </c:pt>
                <c:pt idx="1017">
                  <c:v>145.233</c:v>
                </c:pt>
                <c:pt idx="1018">
                  <c:v>145.27099999999999</c:v>
                </c:pt>
                <c:pt idx="1019">
                  <c:v>145.27699999999999</c:v>
                </c:pt>
                <c:pt idx="1020">
                  <c:v>145.32100000000011</c:v>
                </c:pt>
                <c:pt idx="1021">
                  <c:v>145.51900000000001</c:v>
                </c:pt>
                <c:pt idx="1022">
                  <c:v>145.697</c:v>
                </c:pt>
                <c:pt idx="1023">
                  <c:v>145.905</c:v>
                </c:pt>
                <c:pt idx="1024">
                  <c:v>146.071</c:v>
                </c:pt>
                <c:pt idx="1025">
                  <c:v>146.10499999999999</c:v>
                </c:pt>
                <c:pt idx="1026">
                  <c:v>146.459</c:v>
                </c:pt>
                <c:pt idx="1027">
                  <c:v>146.477</c:v>
                </c:pt>
                <c:pt idx="1028">
                  <c:v>146.59300000000002</c:v>
                </c:pt>
                <c:pt idx="1029">
                  <c:v>147.06700000000001</c:v>
                </c:pt>
                <c:pt idx="1030">
                  <c:v>147.46300000000002</c:v>
                </c:pt>
                <c:pt idx="1031">
                  <c:v>147.71899999999999</c:v>
                </c:pt>
                <c:pt idx="1032">
                  <c:v>147.77899999999997</c:v>
                </c:pt>
                <c:pt idx="1033">
                  <c:v>147.82300000000001</c:v>
                </c:pt>
                <c:pt idx="1034">
                  <c:v>147.85300000000001</c:v>
                </c:pt>
                <c:pt idx="1035">
                  <c:v>147.87900000000002</c:v>
                </c:pt>
                <c:pt idx="1036">
                  <c:v>148.303</c:v>
                </c:pt>
                <c:pt idx="1037">
                  <c:v>148.529</c:v>
                </c:pt>
                <c:pt idx="1038">
                  <c:v>148.845</c:v>
                </c:pt>
                <c:pt idx="1039">
                  <c:v>148.90300000000002</c:v>
                </c:pt>
                <c:pt idx="1040">
                  <c:v>148.97499999999999</c:v>
                </c:pt>
                <c:pt idx="1041">
                  <c:v>149.50299999999999</c:v>
                </c:pt>
                <c:pt idx="1042">
                  <c:v>149.61699999999999</c:v>
                </c:pt>
                <c:pt idx="1043">
                  <c:v>149.78300000000002</c:v>
                </c:pt>
                <c:pt idx="1044">
                  <c:v>150.28100000000001</c:v>
                </c:pt>
                <c:pt idx="1045">
                  <c:v>150.46700000000001</c:v>
                </c:pt>
                <c:pt idx="1046">
                  <c:v>150.46700000000001</c:v>
                </c:pt>
                <c:pt idx="1047">
                  <c:v>150.50899999999999</c:v>
                </c:pt>
                <c:pt idx="1048">
                  <c:v>150.69499999999999</c:v>
                </c:pt>
                <c:pt idx="1049">
                  <c:v>150.71499999999995</c:v>
                </c:pt>
                <c:pt idx="1050">
                  <c:v>150.81700000000001</c:v>
                </c:pt>
                <c:pt idx="1051">
                  <c:v>150.90700000000001</c:v>
                </c:pt>
                <c:pt idx="1052">
                  <c:v>151.20699999999999</c:v>
                </c:pt>
                <c:pt idx="1053">
                  <c:v>151.44300000000001</c:v>
                </c:pt>
                <c:pt idx="1054">
                  <c:v>151.495</c:v>
                </c:pt>
                <c:pt idx="1055">
                  <c:v>151.595</c:v>
                </c:pt>
                <c:pt idx="1056">
                  <c:v>152.77299999999997</c:v>
                </c:pt>
                <c:pt idx="1057">
                  <c:v>153.071</c:v>
                </c:pt>
                <c:pt idx="1058">
                  <c:v>154.62700000000001</c:v>
                </c:pt>
                <c:pt idx="1059">
                  <c:v>154.64899999999997</c:v>
                </c:pt>
                <c:pt idx="1060">
                  <c:v>154.71299999999999</c:v>
                </c:pt>
                <c:pt idx="1061">
                  <c:v>154.839</c:v>
                </c:pt>
                <c:pt idx="1062">
                  <c:v>154.959</c:v>
                </c:pt>
                <c:pt idx="1063">
                  <c:v>155.29499999999999</c:v>
                </c:pt>
                <c:pt idx="1064">
                  <c:v>155.55100000000004</c:v>
                </c:pt>
              </c:numCache>
            </c:numRef>
          </c:xVal>
          <c:yVal>
            <c:numRef>
              <c:f>Sheet1!$L$1:$L$1065</c:f>
              <c:numCache>
                <c:formatCode>General</c:formatCode>
                <c:ptCount val="1065"/>
                <c:pt idx="0">
                  <c:v>1</c:v>
                </c:pt>
                <c:pt idx="1">
                  <c:v>6</c:v>
                </c:pt>
                <c:pt idx="2">
                  <c:v>9</c:v>
                </c:pt>
                <c:pt idx="3">
                  <c:v>20</c:v>
                </c:pt>
                <c:pt idx="4">
                  <c:v>25</c:v>
                </c:pt>
                <c:pt idx="5">
                  <c:v>35</c:v>
                </c:pt>
                <c:pt idx="6">
                  <c:v>43</c:v>
                </c:pt>
                <c:pt idx="7">
                  <c:v>44</c:v>
                </c:pt>
                <c:pt idx="8">
                  <c:v>49</c:v>
                </c:pt>
                <c:pt idx="9">
                  <c:v>50</c:v>
                </c:pt>
                <c:pt idx="10">
                  <c:v>59</c:v>
                </c:pt>
                <c:pt idx="11">
                  <c:v>63</c:v>
                </c:pt>
                <c:pt idx="12">
                  <c:v>64</c:v>
                </c:pt>
                <c:pt idx="13">
                  <c:v>65</c:v>
                </c:pt>
                <c:pt idx="14">
                  <c:v>69</c:v>
                </c:pt>
                <c:pt idx="15">
                  <c:v>70</c:v>
                </c:pt>
                <c:pt idx="16">
                  <c:v>72</c:v>
                </c:pt>
                <c:pt idx="17">
                  <c:v>73</c:v>
                </c:pt>
                <c:pt idx="18">
                  <c:v>74</c:v>
                </c:pt>
                <c:pt idx="19">
                  <c:v>75</c:v>
                </c:pt>
                <c:pt idx="20">
                  <c:v>76</c:v>
                </c:pt>
                <c:pt idx="21">
                  <c:v>77</c:v>
                </c:pt>
                <c:pt idx="22">
                  <c:v>85</c:v>
                </c:pt>
                <c:pt idx="23">
                  <c:v>87</c:v>
                </c:pt>
                <c:pt idx="24">
                  <c:v>89</c:v>
                </c:pt>
                <c:pt idx="25">
                  <c:v>94</c:v>
                </c:pt>
                <c:pt idx="26">
                  <c:v>100</c:v>
                </c:pt>
                <c:pt idx="27">
                  <c:v>101</c:v>
                </c:pt>
                <c:pt idx="28">
                  <c:v>102</c:v>
                </c:pt>
                <c:pt idx="29">
                  <c:v>105</c:v>
                </c:pt>
                <c:pt idx="30">
                  <c:v>107</c:v>
                </c:pt>
                <c:pt idx="31">
                  <c:v>108</c:v>
                </c:pt>
                <c:pt idx="32">
                  <c:v>112</c:v>
                </c:pt>
                <c:pt idx="33">
                  <c:v>115</c:v>
                </c:pt>
                <c:pt idx="34">
                  <c:v>118</c:v>
                </c:pt>
                <c:pt idx="35">
                  <c:v>119</c:v>
                </c:pt>
                <c:pt idx="36">
                  <c:v>120</c:v>
                </c:pt>
                <c:pt idx="37">
                  <c:v>123</c:v>
                </c:pt>
                <c:pt idx="38">
                  <c:v>124</c:v>
                </c:pt>
                <c:pt idx="39">
                  <c:v>126</c:v>
                </c:pt>
                <c:pt idx="40">
                  <c:v>127</c:v>
                </c:pt>
                <c:pt idx="41">
                  <c:v>128</c:v>
                </c:pt>
                <c:pt idx="42">
                  <c:v>129</c:v>
                </c:pt>
                <c:pt idx="43">
                  <c:v>131</c:v>
                </c:pt>
                <c:pt idx="44">
                  <c:v>137</c:v>
                </c:pt>
                <c:pt idx="45">
                  <c:v>138</c:v>
                </c:pt>
                <c:pt idx="46">
                  <c:v>139</c:v>
                </c:pt>
                <c:pt idx="47">
                  <c:v>140</c:v>
                </c:pt>
                <c:pt idx="48">
                  <c:v>142</c:v>
                </c:pt>
                <c:pt idx="49">
                  <c:v>143</c:v>
                </c:pt>
                <c:pt idx="50">
                  <c:v>145</c:v>
                </c:pt>
                <c:pt idx="51">
                  <c:v>147</c:v>
                </c:pt>
                <c:pt idx="52">
                  <c:v>148</c:v>
                </c:pt>
                <c:pt idx="53">
                  <c:v>150</c:v>
                </c:pt>
                <c:pt idx="54">
                  <c:v>155</c:v>
                </c:pt>
                <c:pt idx="55">
                  <c:v>156</c:v>
                </c:pt>
                <c:pt idx="56">
                  <c:v>159</c:v>
                </c:pt>
                <c:pt idx="57">
                  <c:v>160</c:v>
                </c:pt>
                <c:pt idx="58">
                  <c:v>161</c:v>
                </c:pt>
                <c:pt idx="59">
                  <c:v>162</c:v>
                </c:pt>
                <c:pt idx="60">
                  <c:v>163</c:v>
                </c:pt>
                <c:pt idx="61">
                  <c:v>165</c:v>
                </c:pt>
                <c:pt idx="62">
                  <c:v>166</c:v>
                </c:pt>
                <c:pt idx="63">
                  <c:v>167</c:v>
                </c:pt>
                <c:pt idx="64">
                  <c:v>168</c:v>
                </c:pt>
                <c:pt idx="65">
                  <c:v>169</c:v>
                </c:pt>
                <c:pt idx="66">
                  <c:v>171</c:v>
                </c:pt>
                <c:pt idx="67">
                  <c:v>172</c:v>
                </c:pt>
                <c:pt idx="68">
                  <c:v>173</c:v>
                </c:pt>
                <c:pt idx="69">
                  <c:v>176</c:v>
                </c:pt>
                <c:pt idx="70">
                  <c:v>177</c:v>
                </c:pt>
                <c:pt idx="71">
                  <c:v>180</c:v>
                </c:pt>
                <c:pt idx="72">
                  <c:v>185</c:v>
                </c:pt>
                <c:pt idx="73">
                  <c:v>186</c:v>
                </c:pt>
                <c:pt idx="74">
                  <c:v>188</c:v>
                </c:pt>
                <c:pt idx="75">
                  <c:v>190</c:v>
                </c:pt>
                <c:pt idx="76">
                  <c:v>191</c:v>
                </c:pt>
                <c:pt idx="77">
                  <c:v>193</c:v>
                </c:pt>
                <c:pt idx="78">
                  <c:v>194</c:v>
                </c:pt>
                <c:pt idx="79">
                  <c:v>196</c:v>
                </c:pt>
                <c:pt idx="80">
                  <c:v>197</c:v>
                </c:pt>
                <c:pt idx="81">
                  <c:v>198</c:v>
                </c:pt>
                <c:pt idx="82">
                  <c:v>200</c:v>
                </c:pt>
                <c:pt idx="83">
                  <c:v>202</c:v>
                </c:pt>
                <c:pt idx="84">
                  <c:v>203</c:v>
                </c:pt>
                <c:pt idx="85">
                  <c:v>205</c:v>
                </c:pt>
                <c:pt idx="86">
                  <c:v>206</c:v>
                </c:pt>
                <c:pt idx="87">
                  <c:v>209</c:v>
                </c:pt>
                <c:pt idx="88">
                  <c:v>210</c:v>
                </c:pt>
                <c:pt idx="89">
                  <c:v>214</c:v>
                </c:pt>
                <c:pt idx="90">
                  <c:v>215</c:v>
                </c:pt>
                <c:pt idx="91">
                  <c:v>216</c:v>
                </c:pt>
                <c:pt idx="92">
                  <c:v>220</c:v>
                </c:pt>
                <c:pt idx="93">
                  <c:v>221</c:v>
                </c:pt>
                <c:pt idx="94">
                  <c:v>223</c:v>
                </c:pt>
                <c:pt idx="95">
                  <c:v>224</c:v>
                </c:pt>
                <c:pt idx="96">
                  <c:v>226</c:v>
                </c:pt>
                <c:pt idx="97">
                  <c:v>227</c:v>
                </c:pt>
                <c:pt idx="98">
                  <c:v>228</c:v>
                </c:pt>
                <c:pt idx="99">
                  <c:v>231</c:v>
                </c:pt>
                <c:pt idx="100">
                  <c:v>233</c:v>
                </c:pt>
                <c:pt idx="101">
                  <c:v>235</c:v>
                </c:pt>
                <c:pt idx="102">
                  <c:v>236</c:v>
                </c:pt>
                <c:pt idx="103">
                  <c:v>238</c:v>
                </c:pt>
                <c:pt idx="104">
                  <c:v>239</c:v>
                </c:pt>
                <c:pt idx="105">
                  <c:v>241</c:v>
                </c:pt>
                <c:pt idx="106">
                  <c:v>242</c:v>
                </c:pt>
                <c:pt idx="107">
                  <c:v>243</c:v>
                </c:pt>
                <c:pt idx="108">
                  <c:v>244</c:v>
                </c:pt>
                <c:pt idx="109">
                  <c:v>245</c:v>
                </c:pt>
                <c:pt idx="110">
                  <c:v>246</c:v>
                </c:pt>
                <c:pt idx="111">
                  <c:v>249</c:v>
                </c:pt>
                <c:pt idx="112">
                  <c:v>250</c:v>
                </c:pt>
                <c:pt idx="113">
                  <c:v>253</c:v>
                </c:pt>
                <c:pt idx="114">
                  <c:v>255</c:v>
                </c:pt>
                <c:pt idx="115">
                  <c:v>258</c:v>
                </c:pt>
                <c:pt idx="116">
                  <c:v>260</c:v>
                </c:pt>
                <c:pt idx="117">
                  <c:v>261</c:v>
                </c:pt>
                <c:pt idx="118">
                  <c:v>262</c:v>
                </c:pt>
                <c:pt idx="119">
                  <c:v>263</c:v>
                </c:pt>
                <c:pt idx="120">
                  <c:v>265</c:v>
                </c:pt>
                <c:pt idx="121">
                  <c:v>266</c:v>
                </c:pt>
                <c:pt idx="122">
                  <c:v>267</c:v>
                </c:pt>
                <c:pt idx="123">
                  <c:v>268</c:v>
                </c:pt>
                <c:pt idx="124">
                  <c:v>269</c:v>
                </c:pt>
                <c:pt idx="125">
                  <c:v>271</c:v>
                </c:pt>
                <c:pt idx="126">
                  <c:v>272</c:v>
                </c:pt>
                <c:pt idx="127">
                  <c:v>273</c:v>
                </c:pt>
                <c:pt idx="128">
                  <c:v>275</c:v>
                </c:pt>
                <c:pt idx="129">
                  <c:v>278</c:v>
                </c:pt>
                <c:pt idx="130">
                  <c:v>281</c:v>
                </c:pt>
                <c:pt idx="131">
                  <c:v>282</c:v>
                </c:pt>
                <c:pt idx="132">
                  <c:v>283</c:v>
                </c:pt>
                <c:pt idx="133">
                  <c:v>284</c:v>
                </c:pt>
                <c:pt idx="134">
                  <c:v>285</c:v>
                </c:pt>
                <c:pt idx="135">
                  <c:v>286</c:v>
                </c:pt>
                <c:pt idx="136">
                  <c:v>287</c:v>
                </c:pt>
                <c:pt idx="137">
                  <c:v>289</c:v>
                </c:pt>
                <c:pt idx="138">
                  <c:v>292</c:v>
                </c:pt>
                <c:pt idx="139">
                  <c:v>293</c:v>
                </c:pt>
                <c:pt idx="140">
                  <c:v>295</c:v>
                </c:pt>
                <c:pt idx="141">
                  <c:v>300</c:v>
                </c:pt>
                <c:pt idx="142">
                  <c:v>304</c:v>
                </c:pt>
                <c:pt idx="143">
                  <c:v>305</c:v>
                </c:pt>
                <c:pt idx="144">
                  <c:v>306</c:v>
                </c:pt>
                <c:pt idx="145">
                  <c:v>308</c:v>
                </c:pt>
                <c:pt idx="146">
                  <c:v>310</c:v>
                </c:pt>
                <c:pt idx="147">
                  <c:v>312</c:v>
                </c:pt>
                <c:pt idx="148">
                  <c:v>314</c:v>
                </c:pt>
                <c:pt idx="149">
                  <c:v>315</c:v>
                </c:pt>
                <c:pt idx="150">
                  <c:v>316</c:v>
                </c:pt>
                <c:pt idx="151">
                  <c:v>317</c:v>
                </c:pt>
                <c:pt idx="152">
                  <c:v>319</c:v>
                </c:pt>
                <c:pt idx="153">
                  <c:v>320</c:v>
                </c:pt>
                <c:pt idx="154">
                  <c:v>321</c:v>
                </c:pt>
                <c:pt idx="155">
                  <c:v>323</c:v>
                </c:pt>
                <c:pt idx="156">
                  <c:v>325</c:v>
                </c:pt>
                <c:pt idx="157">
                  <c:v>326</c:v>
                </c:pt>
                <c:pt idx="158">
                  <c:v>327</c:v>
                </c:pt>
                <c:pt idx="159">
                  <c:v>328</c:v>
                </c:pt>
                <c:pt idx="160">
                  <c:v>330</c:v>
                </c:pt>
                <c:pt idx="161">
                  <c:v>331</c:v>
                </c:pt>
                <c:pt idx="162">
                  <c:v>334</c:v>
                </c:pt>
                <c:pt idx="163">
                  <c:v>337</c:v>
                </c:pt>
                <c:pt idx="164">
                  <c:v>340</c:v>
                </c:pt>
                <c:pt idx="165">
                  <c:v>344</c:v>
                </c:pt>
                <c:pt idx="166">
                  <c:v>345</c:v>
                </c:pt>
                <c:pt idx="167">
                  <c:v>347</c:v>
                </c:pt>
                <c:pt idx="168">
                  <c:v>349</c:v>
                </c:pt>
                <c:pt idx="169">
                  <c:v>350</c:v>
                </c:pt>
                <c:pt idx="170">
                  <c:v>352</c:v>
                </c:pt>
                <c:pt idx="171">
                  <c:v>353</c:v>
                </c:pt>
                <c:pt idx="172">
                  <c:v>355</c:v>
                </c:pt>
                <c:pt idx="173">
                  <c:v>357</c:v>
                </c:pt>
                <c:pt idx="174">
                  <c:v>359</c:v>
                </c:pt>
                <c:pt idx="175">
                  <c:v>364</c:v>
                </c:pt>
                <c:pt idx="176">
                  <c:v>366</c:v>
                </c:pt>
                <c:pt idx="177">
                  <c:v>367</c:v>
                </c:pt>
                <c:pt idx="178">
                  <c:v>368</c:v>
                </c:pt>
                <c:pt idx="179">
                  <c:v>369</c:v>
                </c:pt>
                <c:pt idx="180">
                  <c:v>372</c:v>
                </c:pt>
                <c:pt idx="181">
                  <c:v>374</c:v>
                </c:pt>
                <c:pt idx="182">
                  <c:v>375</c:v>
                </c:pt>
                <c:pt idx="183">
                  <c:v>378</c:v>
                </c:pt>
                <c:pt idx="184">
                  <c:v>380</c:v>
                </c:pt>
                <c:pt idx="185">
                  <c:v>385</c:v>
                </c:pt>
                <c:pt idx="186">
                  <c:v>387</c:v>
                </c:pt>
                <c:pt idx="187">
                  <c:v>388</c:v>
                </c:pt>
                <c:pt idx="188">
                  <c:v>390</c:v>
                </c:pt>
                <c:pt idx="189">
                  <c:v>391</c:v>
                </c:pt>
                <c:pt idx="190">
                  <c:v>392</c:v>
                </c:pt>
                <c:pt idx="191">
                  <c:v>394</c:v>
                </c:pt>
                <c:pt idx="192">
                  <c:v>395</c:v>
                </c:pt>
                <c:pt idx="193">
                  <c:v>397</c:v>
                </c:pt>
                <c:pt idx="194">
                  <c:v>399</c:v>
                </c:pt>
                <c:pt idx="195">
                  <c:v>400</c:v>
                </c:pt>
                <c:pt idx="196">
                  <c:v>401</c:v>
                </c:pt>
                <c:pt idx="197">
                  <c:v>403</c:v>
                </c:pt>
                <c:pt idx="198">
                  <c:v>404</c:v>
                </c:pt>
                <c:pt idx="199">
                  <c:v>405</c:v>
                </c:pt>
                <c:pt idx="200">
                  <c:v>406</c:v>
                </c:pt>
                <c:pt idx="201">
                  <c:v>407</c:v>
                </c:pt>
                <c:pt idx="202">
                  <c:v>408</c:v>
                </c:pt>
                <c:pt idx="203">
                  <c:v>409</c:v>
                </c:pt>
                <c:pt idx="204">
                  <c:v>410</c:v>
                </c:pt>
                <c:pt idx="205">
                  <c:v>412</c:v>
                </c:pt>
                <c:pt idx="206">
                  <c:v>414</c:v>
                </c:pt>
                <c:pt idx="207">
                  <c:v>415</c:v>
                </c:pt>
                <c:pt idx="208">
                  <c:v>416</c:v>
                </c:pt>
                <c:pt idx="209">
                  <c:v>417</c:v>
                </c:pt>
                <c:pt idx="210">
                  <c:v>418</c:v>
                </c:pt>
                <c:pt idx="211">
                  <c:v>421</c:v>
                </c:pt>
                <c:pt idx="212">
                  <c:v>423</c:v>
                </c:pt>
                <c:pt idx="213">
                  <c:v>424</c:v>
                </c:pt>
                <c:pt idx="214">
                  <c:v>426</c:v>
                </c:pt>
                <c:pt idx="215">
                  <c:v>427</c:v>
                </c:pt>
                <c:pt idx="216">
                  <c:v>432</c:v>
                </c:pt>
                <c:pt idx="217">
                  <c:v>433</c:v>
                </c:pt>
                <c:pt idx="218">
                  <c:v>434</c:v>
                </c:pt>
                <c:pt idx="219">
                  <c:v>436</c:v>
                </c:pt>
                <c:pt idx="220">
                  <c:v>439</c:v>
                </c:pt>
                <c:pt idx="221">
                  <c:v>441</c:v>
                </c:pt>
                <c:pt idx="222">
                  <c:v>442</c:v>
                </c:pt>
                <c:pt idx="223">
                  <c:v>443</c:v>
                </c:pt>
                <c:pt idx="224">
                  <c:v>444</c:v>
                </c:pt>
                <c:pt idx="225">
                  <c:v>445</c:v>
                </c:pt>
                <c:pt idx="226">
                  <c:v>446</c:v>
                </c:pt>
                <c:pt idx="227">
                  <c:v>447</c:v>
                </c:pt>
                <c:pt idx="228">
                  <c:v>450</c:v>
                </c:pt>
                <c:pt idx="229">
                  <c:v>451</c:v>
                </c:pt>
                <c:pt idx="230">
                  <c:v>452</c:v>
                </c:pt>
                <c:pt idx="231">
                  <c:v>456</c:v>
                </c:pt>
                <c:pt idx="232">
                  <c:v>457</c:v>
                </c:pt>
                <c:pt idx="233">
                  <c:v>458</c:v>
                </c:pt>
                <c:pt idx="234">
                  <c:v>459</c:v>
                </c:pt>
                <c:pt idx="235">
                  <c:v>461</c:v>
                </c:pt>
                <c:pt idx="236">
                  <c:v>462</c:v>
                </c:pt>
                <c:pt idx="237">
                  <c:v>463</c:v>
                </c:pt>
                <c:pt idx="238">
                  <c:v>466</c:v>
                </c:pt>
                <c:pt idx="239">
                  <c:v>467</c:v>
                </c:pt>
                <c:pt idx="240">
                  <c:v>468</c:v>
                </c:pt>
                <c:pt idx="241">
                  <c:v>469</c:v>
                </c:pt>
                <c:pt idx="242">
                  <c:v>471</c:v>
                </c:pt>
                <c:pt idx="243">
                  <c:v>472</c:v>
                </c:pt>
                <c:pt idx="244">
                  <c:v>473</c:v>
                </c:pt>
                <c:pt idx="245">
                  <c:v>476</c:v>
                </c:pt>
                <c:pt idx="246">
                  <c:v>478</c:v>
                </c:pt>
                <c:pt idx="247">
                  <c:v>479</c:v>
                </c:pt>
                <c:pt idx="248">
                  <c:v>480</c:v>
                </c:pt>
                <c:pt idx="249">
                  <c:v>481</c:v>
                </c:pt>
                <c:pt idx="250">
                  <c:v>482</c:v>
                </c:pt>
                <c:pt idx="251">
                  <c:v>483</c:v>
                </c:pt>
                <c:pt idx="252">
                  <c:v>484</c:v>
                </c:pt>
                <c:pt idx="253">
                  <c:v>485</c:v>
                </c:pt>
                <c:pt idx="254">
                  <c:v>486</c:v>
                </c:pt>
                <c:pt idx="255">
                  <c:v>487</c:v>
                </c:pt>
                <c:pt idx="256">
                  <c:v>488</c:v>
                </c:pt>
                <c:pt idx="257">
                  <c:v>489</c:v>
                </c:pt>
                <c:pt idx="258">
                  <c:v>491</c:v>
                </c:pt>
                <c:pt idx="259">
                  <c:v>493</c:v>
                </c:pt>
                <c:pt idx="260">
                  <c:v>494</c:v>
                </c:pt>
                <c:pt idx="261">
                  <c:v>498</c:v>
                </c:pt>
                <c:pt idx="262">
                  <c:v>500</c:v>
                </c:pt>
                <c:pt idx="263">
                  <c:v>501</c:v>
                </c:pt>
                <c:pt idx="264">
                  <c:v>503</c:v>
                </c:pt>
                <c:pt idx="265">
                  <c:v>504</c:v>
                </c:pt>
                <c:pt idx="266">
                  <c:v>505</c:v>
                </c:pt>
                <c:pt idx="267">
                  <c:v>506</c:v>
                </c:pt>
                <c:pt idx="268">
                  <c:v>508</c:v>
                </c:pt>
                <c:pt idx="269">
                  <c:v>509</c:v>
                </c:pt>
                <c:pt idx="270">
                  <c:v>510</c:v>
                </c:pt>
                <c:pt idx="271">
                  <c:v>511</c:v>
                </c:pt>
                <c:pt idx="272">
                  <c:v>512</c:v>
                </c:pt>
                <c:pt idx="273">
                  <c:v>513</c:v>
                </c:pt>
                <c:pt idx="274">
                  <c:v>514</c:v>
                </c:pt>
                <c:pt idx="275">
                  <c:v>516</c:v>
                </c:pt>
                <c:pt idx="276">
                  <c:v>517</c:v>
                </c:pt>
                <c:pt idx="277">
                  <c:v>520</c:v>
                </c:pt>
                <c:pt idx="278">
                  <c:v>521</c:v>
                </c:pt>
                <c:pt idx="279">
                  <c:v>522</c:v>
                </c:pt>
                <c:pt idx="280">
                  <c:v>523</c:v>
                </c:pt>
                <c:pt idx="281">
                  <c:v>524</c:v>
                </c:pt>
                <c:pt idx="282">
                  <c:v>525</c:v>
                </c:pt>
                <c:pt idx="283">
                  <c:v>526</c:v>
                </c:pt>
                <c:pt idx="284">
                  <c:v>528</c:v>
                </c:pt>
                <c:pt idx="285">
                  <c:v>529</c:v>
                </c:pt>
                <c:pt idx="286">
                  <c:v>530</c:v>
                </c:pt>
                <c:pt idx="287">
                  <c:v>531</c:v>
                </c:pt>
                <c:pt idx="288">
                  <c:v>533</c:v>
                </c:pt>
                <c:pt idx="289">
                  <c:v>535</c:v>
                </c:pt>
                <c:pt idx="290">
                  <c:v>537</c:v>
                </c:pt>
                <c:pt idx="291">
                  <c:v>538</c:v>
                </c:pt>
                <c:pt idx="292">
                  <c:v>539</c:v>
                </c:pt>
                <c:pt idx="293">
                  <c:v>540</c:v>
                </c:pt>
                <c:pt idx="294">
                  <c:v>541</c:v>
                </c:pt>
                <c:pt idx="295">
                  <c:v>542</c:v>
                </c:pt>
                <c:pt idx="296">
                  <c:v>543</c:v>
                </c:pt>
                <c:pt idx="297">
                  <c:v>545</c:v>
                </c:pt>
                <c:pt idx="298">
                  <c:v>546</c:v>
                </c:pt>
                <c:pt idx="299">
                  <c:v>548</c:v>
                </c:pt>
                <c:pt idx="300">
                  <c:v>549</c:v>
                </c:pt>
                <c:pt idx="301">
                  <c:v>550</c:v>
                </c:pt>
                <c:pt idx="302">
                  <c:v>551</c:v>
                </c:pt>
                <c:pt idx="303">
                  <c:v>553</c:v>
                </c:pt>
                <c:pt idx="304">
                  <c:v>554</c:v>
                </c:pt>
                <c:pt idx="305">
                  <c:v>555</c:v>
                </c:pt>
                <c:pt idx="306">
                  <c:v>560</c:v>
                </c:pt>
                <c:pt idx="307">
                  <c:v>562</c:v>
                </c:pt>
                <c:pt idx="308">
                  <c:v>563</c:v>
                </c:pt>
                <c:pt idx="309">
                  <c:v>564</c:v>
                </c:pt>
                <c:pt idx="310">
                  <c:v>565</c:v>
                </c:pt>
                <c:pt idx="311">
                  <c:v>568</c:v>
                </c:pt>
                <c:pt idx="312">
                  <c:v>569</c:v>
                </c:pt>
                <c:pt idx="313">
                  <c:v>570</c:v>
                </c:pt>
                <c:pt idx="314">
                  <c:v>576</c:v>
                </c:pt>
                <c:pt idx="315">
                  <c:v>577</c:v>
                </c:pt>
                <c:pt idx="316">
                  <c:v>579</c:v>
                </c:pt>
                <c:pt idx="317">
                  <c:v>581</c:v>
                </c:pt>
                <c:pt idx="318">
                  <c:v>583</c:v>
                </c:pt>
                <c:pt idx="319">
                  <c:v>584</c:v>
                </c:pt>
                <c:pt idx="320">
                  <c:v>585</c:v>
                </c:pt>
                <c:pt idx="321">
                  <c:v>586</c:v>
                </c:pt>
                <c:pt idx="322">
                  <c:v>588</c:v>
                </c:pt>
                <c:pt idx="323">
                  <c:v>589</c:v>
                </c:pt>
                <c:pt idx="324">
                  <c:v>591</c:v>
                </c:pt>
                <c:pt idx="325">
                  <c:v>593</c:v>
                </c:pt>
                <c:pt idx="326">
                  <c:v>594</c:v>
                </c:pt>
                <c:pt idx="327">
                  <c:v>599</c:v>
                </c:pt>
                <c:pt idx="328">
                  <c:v>600</c:v>
                </c:pt>
                <c:pt idx="329">
                  <c:v>603</c:v>
                </c:pt>
                <c:pt idx="330">
                  <c:v>604</c:v>
                </c:pt>
                <c:pt idx="331">
                  <c:v>605</c:v>
                </c:pt>
                <c:pt idx="332">
                  <c:v>606</c:v>
                </c:pt>
                <c:pt idx="333">
                  <c:v>607</c:v>
                </c:pt>
                <c:pt idx="334">
                  <c:v>608</c:v>
                </c:pt>
                <c:pt idx="335">
                  <c:v>609</c:v>
                </c:pt>
                <c:pt idx="336">
                  <c:v>610</c:v>
                </c:pt>
                <c:pt idx="337">
                  <c:v>612</c:v>
                </c:pt>
                <c:pt idx="338">
                  <c:v>613</c:v>
                </c:pt>
                <c:pt idx="339">
                  <c:v>614</c:v>
                </c:pt>
                <c:pt idx="340">
                  <c:v>615</c:v>
                </c:pt>
                <c:pt idx="341">
                  <c:v>618</c:v>
                </c:pt>
                <c:pt idx="342">
                  <c:v>619</c:v>
                </c:pt>
                <c:pt idx="343">
                  <c:v>620</c:v>
                </c:pt>
                <c:pt idx="344">
                  <c:v>621</c:v>
                </c:pt>
                <c:pt idx="345">
                  <c:v>622</c:v>
                </c:pt>
                <c:pt idx="346">
                  <c:v>624</c:v>
                </c:pt>
                <c:pt idx="347">
                  <c:v>625</c:v>
                </c:pt>
                <c:pt idx="348">
                  <c:v>626</c:v>
                </c:pt>
                <c:pt idx="349">
                  <c:v>627</c:v>
                </c:pt>
                <c:pt idx="350">
                  <c:v>628</c:v>
                </c:pt>
                <c:pt idx="351">
                  <c:v>629</c:v>
                </c:pt>
                <c:pt idx="352">
                  <c:v>630</c:v>
                </c:pt>
                <c:pt idx="353">
                  <c:v>631</c:v>
                </c:pt>
                <c:pt idx="354">
                  <c:v>633</c:v>
                </c:pt>
                <c:pt idx="355">
                  <c:v>634</c:v>
                </c:pt>
                <c:pt idx="356">
                  <c:v>635</c:v>
                </c:pt>
                <c:pt idx="357">
                  <c:v>638</c:v>
                </c:pt>
                <c:pt idx="358">
                  <c:v>639</c:v>
                </c:pt>
                <c:pt idx="359">
                  <c:v>640</c:v>
                </c:pt>
                <c:pt idx="360">
                  <c:v>642</c:v>
                </c:pt>
                <c:pt idx="361">
                  <c:v>643</c:v>
                </c:pt>
                <c:pt idx="362">
                  <c:v>645</c:v>
                </c:pt>
                <c:pt idx="363">
                  <c:v>646</c:v>
                </c:pt>
                <c:pt idx="364">
                  <c:v>647</c:v>
                </c:pt>
                <c:pt idx="365">
                  <c:v>649</c:v>
                </c:pt>
                <c:pt idx="366">
                  <c:v>650</c:v>
                </c:pt>
                <c:pt idx="367">
                  <c:v>652</c:v>
                </c:pt>
                <c:pt idx="368">
                  <c:v>653</c:v>
                </c:pt>
                <c:pt idx="369">
                  <c:v>654</c:v>
                </c:pt>
                <c:pt idx="370">
                  <c:v>657</c:v>
                </c:pt>
                <c:pt idx="371">
                  <c:v>658</c:v>
                </c:pt>
                <c:pt idx="372">
                  <c:v>659</c:v>
                </c:pt>
                <c:pt idx="373">
                  <c:v>660</c:v>
                </c:pt>
                <c:pt idx="374">
                  <c:v>661</c:v>
                </c:pt>
                <c:pt idx="375">
                  <c:v>664</c:v>
                </c:pt>
                <c:pt idx="376">
                  <c:v>665</c:v>
                </c:pt>
                <c:pt idx="377">
                  <c:v>666</c:v>
                </c:pt>
                <c:pt idx="378">
                  <c:v>668</c:v>
                </c:pt>
                <c:pt idx="379">
                  <c:v>669</c:v>
                </c:pt>
                <c:pt idx="380">
                  <c:v>670</c:v>
                </c:pt>
                <c:pt idx="381">
                  <c:v>671</c:v>
                </c:pt>
                <c:pt idx="382">
                  <c:v>673</c:v>
                </c:pt>
                <c:pt idx="383">
                  <c:v>675</c:v>
                </c:pt>
                <c:pt idx="384">
                  <c:v>676</c:v>
                </c:pt>
                <c:pt idx="385">
                  <c:v>677</c:v>
                </c:pt>
                <c:pt idx="386">
                  <c:v>680</c:v>
                </c:pt>
                <c:pt idx="387">
                  <c:v>686</c:v>
                </c:pt>
                <c:pt idx="388">
                  <c:v>687</c:v>
                </c:pt>
                <c:pt idx="389">
                  <c:v>692</c:v>
                </c:pt>
                <c:pt idx="390">
                  <c:v>695</c:v>
                </c:pt>
                <c:pt idx="391">
                  <c:v>700</c:v>
                </c:pt>
                <c:pt idx="392">
                  <c:v>701</c:v>
                </c:pt>
                <c:pt idx="393">
                  <c:v>702</c:v>
                </c:pt>
                <c:pt idx="394">
                  <c:v>705</c:v>
                </c:pt>
                <c:pt idx="395">
                  <c:v>708</c:v>
                </c:pt>
                <c:pt idx="396">
                  <c:v>709</c:v>
                </c:pt>
                <c:pt idx="397">
                  <c:v>710</c:v>
                </c:pt>
                <c:pt idx="398">
                  <c:v>711</c:v>
                </c:pt>
                <c:pt idx="399">
                  <c:v>712</c:v>
                </c:pt>
                <c:pt idx="400">
                  <c:v>715</c:v>
                </c:pt>
                <c:pt idx="401">
                  <c:v>717</c:v>
                </c:pt>
                <c:pt idx="402">
                  <c:v>720</c:v>
                </c:pt>
                <c:pt idx="403">
                  <c:v>722</c:v>
                </c:pt>
                <c:pt idx="404">
                  <c:v>723</c:v>
                </c:pt>
                <c:pt idx="405">
                  <c:v>725</c:v>
                </c:pt>
                <c:pt idx="406">
                  <c:v>726</c:v>
                </c:pt>
                <c:pt idx="407">
                  <c:v>728</c:v>
                </c:pt>
                <c:pt idx="408">
                  <c:v>729</c:v>
                </c:pt>
                <c:pt idx="409">
                  <c:v>730</c:v>
                </c:pt>
                <c:pt idx="410">
                  <c:v>732</c:v>
                </c:pt>
                <c:pt idx="411">
                  <c:v>734</c:v>
                </c:pt>
                <c:pt idx="412">
                  <c:v>739</c:v>
                </c:pt>
                <c:pt idx="413">
                  <c:v>742</c:v>
                </c:pt>
                <c:pt idx="414">
                  <c:v>744</c:v>
                </c:pt>
                <c:pt idx="415">
                  <c:v>746</c:v>
                </c:pt>
                <c:pt idx="416">
                  <c:v>750</c:v>
                </c:pt>
                <c:pt idx="417">
                  <c:v>758</c:v>
                </c:pt>
                <c:pt idx="418">
                  <c:v>760</c:v>
                </c:pt>
                <c:pt idx="419">
                  <c:v>761</c:v>
                </c:pt>
                <c:pt idx="420">
                  <c:v>762</c:v>
                </c:pt>
                <c:pt idx="421">
                  <c:v>766</c:v>
                </c:pt>
                <c:pt idx="422">
                  <c:v>767</c:v>
                </c:pt>
                <c:pt idx="423">
                  <c:v>768</c:v>
                </c:pt>
                <c:pt idx="424">
                  <c:v>769</c:v>
                </c:pt>
                <c:pt idx="425">
                  <c:v>772</c:v>
                </c:pt>
                <c:pt idx="426">
                  <c:v>773</c:v>
                </c:pt>
                <c:pt idx="427">
                  <c:v>775</c:v>
                </c:pt>
                <c:pt idx="428">
                  <c:v>776</c:v>
                </c:pt>
                <c:pt idx="429">
                  <c:v>778</c:v>
                </c:pt>
                <c:pt idx="430">
                  <c:v>780</c:v>
                </c:pt>
                <c:pt idx="431">
                  <c:v>789</c:v>
                </c:pt>
                <c:pt idx="432">
                  <c:v>792</c:v>
                </c:pt>
                <c:pt idx="433">
                  <c:v>793</c:v>
                </c:pt>
                <c:pt idx="434">
                  <c:v>796</c:v>
                </c:pt>
                <c:pt idx="435">
                  <c:v>798</c:v>
                </c:pt>
                <c:pt idx="436">
                  <c:v>799</c:v>
                </c:pt>
                <c:pt idx="437">
                  <c:v>801</c:v>
                </c:pt>
                <c:pt idx="438">
                  <c:v>802</c:v>
                </c:pt>
                <c:pt idx="439">
                  <c:v>809</c:v>
                </c:pt>
                <c:pt idx="440">
                  <c:v>810</c:v>
                </c:pt>
                <c:pt idx="441">
                  <c:v>814</c:v>
                </c:pt>
                <c:pt idx="442">
                  <c:v>828</c:v>
                </c:pt>
                <c:pt idx="443">
                  <c:v>830</c:v>
                </c:pt>
                <c:pt idx="444">
                  <c:v>832</c:v>
                </c:pt>
                <c:pt idx="445">
                  <c:v>833</c:v>
                </c:pt>
                <c:pt idx="446">
                  <c:v>834</c:v>
                </c:pt>
                <c:pt idx="447">
                  <c:v>835</c:v>
                </c:pt>
                <c:pt idx="448">
                  <c:v>836</c:v>
                </c:pt>
                <c:pt idx="449">
                  <c:v>837</c:v>
                </c:pt>
                <c:pt idx="450">
                  <c:v>838</c:v>
                </c:pt>
                <c:pt idx="451">
                  <c:v>843</c:v>
                </c:pt>
                <c:pt idx="452">
                  <c:v>846</c:v>
                </c:pt>
                <c:pt idx="453">
                  <c:v>847</c:v>
                </c:pt>
                <c:pt idx="454">
                  <c:v>849</c:v>
                </c:pt>
                <c:pt idx="455">
                  <c:v>851</c:v>
                </c:pt>
                <c:pt idx="456">
                  <c:v>853</c:v>
                </c:pt>
                <c:pt idx="457">
                  <c:v>854</c:v>
                </c:pt>
                <c:pt idx="458">
                  <c:v>858</c:v>
                </c:pt>
                <c:pt idx="459">
                  <c:v>861</c:v>
                </c:pt>
                <c:pt idx="460">
                  <c:v>863</c:v>
                </c:pt>
                <c:pt idx="461">
                  <c:v>864</c:v>
                </c:pt>
                <c:pt idx="462">
                  <c:v>865</c:v>
                </c:pt>
                <c:pt idx="463">
                  <c:v>867</c:v>
                </c:pt>
                <c:pt idx="464">
                  <c:v>868</c:v>
                </c:pt>
                <c:pt idx="465">
                  <c:v>871</c:v>
                </c:pt>
                <c:pt idx="466">
                  <c:v>873</c:v>
                </c:pt>
                <c:pt idx="467">
                  <c:v>875</c:v>
                </c:pt>
                <c:pt idx="468">
                  <c:v>878</c:v>
                </c:pt>
                <c:pt idx="469">
                  <c:v>880</c:v>
                </c:pt>
                <c:pt idx="470">
                  <c:v>882</c:v>
                </c:pt>
                <c:pt idx="471">
                  <c:v>885</c:v>
                </c:pt>
                <c:pt idx="472">
                  <c:v>888</c:v>
                </c:pt>
                <c:pt idx="473">
                  <c:v>889</c:v>
                </c:pt>
                <c:pt idx="474">
                  <c:v>890</c:v>
                </c:pt>
                <c:pt idx="475">
                  <c:v>894</c:v>
                </c:pt>
                <c:pt idx="476">
                  <c:v>895</c:v>
                </c:pt>
                <c:pt idx="477">
                  <c:v>896</c:v>
                </c:pt>
                <c:pt idx="478">
                  <c:v>897</c:v>
                </c:pt>
                <c:pt idx="479">
                  <c:v>899</c:v>
                </c:pt>
                <c:pt idx="480">
                  <c:v>903</c:v>
                </c:pt>
                <c:pt idx="481">
                  <c:v>908</c:v>
                </c:pt>
                <c:pt idx="482">
                  <c:v>909</c:v>
                </c:pt>
                <c:pt idx="483">
                  <c:v>918</c:v>
                </c:pt>
                <c:pt idx="484">
                  <c:v>920</c:v>
                </c:pt>
                <c:pt idx="485">
                  <c:v>921</c:v>
                </c:pt>
                <c:pt idx="486">
                  <c:v>922</c:v>
                </c:pt>
                <c:pt idx="487">
                  <c:v>925</c:v>
                </c:pt>
                <c:pt idx="488">
                  <c:v>927</c:v>
                </c:pt>
                <c:pt idx="489">
                  <c:v>929</c:v>
                </c:pt>
                <c:pt idx="490">
                  <c:v>930</c:v>
                </c:pt>
                <c:pt idx="491">
                  <c:v>933</c:v>
                </c:pt>
                <c:pt idx="492">
                  <c:v>936</c:v>
                </c:pt>
                <c:pt idx="493">
                  <c:v>937</c:v>
                </c:pt>
                <c:pt idx="494">
                  <c:v>939</c:v>
                </c:pt>
                <c:pt idx="495">
                  <c:v>943</c:v>
                </c:pt>
                <c:pt idx="496">
                  <c:v>945</c:v>
                </c:pt>
                <c:pt idx="497">
                  <c:v>947</c:v>
                </c:pt>
                <c:pt idx="498">
                  <c:v>950</c:v>
                </c:pt>
                <c:pt idx="499">
                  <c:v>954</c:v>
                </c:pt>
                <c:pt idx="500">
                  <c:v>956</c:v>
                </c:pt>
                <c:pt idx="501">
                  <c:v>960</c:v>
                </c:pt>
                <c:pt idx="502">
                  <c:v>963</c:v>
                </c:pt>
                <c:pt idx="503">
                  <c:v>964</c:v>
                </c:pt>
                <c:pt idx="504">
                  <c:v>965</c:v>
                </c:pt>
                <c:pt idx="505">
                  <c:v>967</c:v>
                </c:pt>
                <c:pt idx="506">
                  <c:v>971</c:v>
                </c:pt>
                <c:pt idx="507">
                  <c:v>976</c:v>
                </c:pt>
                <c:pt idx="508">
                  <c:v>982</c:v>
                </c:pt>
                <c:pt idx="509">
                  <c:v>986</c:v>
                </c:pt>
                <c:pt idx="510">
                  <c:v>988</c:v>
                </c:pt>
                <c:pt idx="511">
                  <c:v>991</c:v>
                </c:pt>
                <c:pt idx="512">
                  <c:v>992</c:v>
                </c:pt>
                <c:pt idx="513">
                  <c:v>994</c:v>
                </c:pt>
                <c:pt idx="514">
                  <c:v>995</c:v>
                </c:pt>
                <c:pt idx="515">
                  <c:v>997</c:v>
                </c:pt>
                <c:pt idx="516">
                  <c:v>999</c:v>
                </c:pt>
                <c:pt idx="517">
                  <c:v>1000</c:v>
                </c:pt>
                <c:pt idx="518">
                  <c:v>1001</c:v>
                </c:pt>
                <c:pt idx="519">
                  <c:v>1002</c:v>
                </c:pt>
                <c:pt idx="520">
                  <c:v>1003</c:v>
                </c:pt>
                <c:pt idx="521">
                  <c:v>1004</c:v>
                </c:pt>
                <c:pt idx="522">
                  <c:v>1005</c:v>
                </c:pt>
                <c:pt idx="523">
                  <c:v>1006</c:v>
                </c:pt>
                <c:pt idx="524">
                  <c:v>1007</c:v>
                </c:pt>
                <c:pt idx="525">
                  <c:v>1008</c:v>
                </c:pt>
                <c:pt idx="526">
                  <c:v>1009</c:v>
                </c:pt>
                <c:pt idx="527">
                  <c:v>1011</c:v>
                </c:pt>
                <c:pt idx="528">
                  <c:v>1012</c:v>
                </c:pt>
                <c:pt idx="529">
                  <c:v>1013</c:v>
                </c:pt>
                <c:pt idx="530">
                  <c:v>1014</c:v>
                </c:pt>
                <c:pt idx="531">
                  <c:v>1015</c:v>
                </c:pt>
                <c:pt idx="532">
                  <c:v>1016</c:v>
                </c:pt>
                <c:pt idx="533">
                  <c:v>1017</c:v>
                </c:pt>
                <c:pt idx="534">
                  <c:v>1018</c:v>
                </c:pt>
                <c:pt idx="535">
                  <c:v>1019</c:v>
                </c:pt>
                <c:pt idx="536">
                  <c:v>1020</c:v>
                </c:pt>
                <c:pt idx="537">
                  <c:v>1021</c:v>
                </c:pt>
                <c:pt idx="538">
                  <c:v>1022</c:v>
                </c:pt>
                <c:pt idx="539">
                  <c:v>1023</c:v>
                </c:pt>
                <c:pt idx="540">
                  <c:v>1024</c:v>
                </c:pt>
                <c:pt idx="541">
                  <c:v>1026</c:v>
                </c:pt>
                <c:pt idx="542">
                  <c:v>1027</c:v>
                </c:pt>
                <c:pt idx="543">
                  <c:v>1030</c:v>
                </c:pt>
                <c:pt idx="544">
                  <c:v>1031</c:v>
                </c:pt>
                <c:pt idx="545">
                  <c:v>1034</c:v>
                </c:pt>
                <c:pt idx="546">
                  <c:v>1035</c:v>
                </c:pt>
                <c:pt idx="547">
                  <c:v>1036</c:v>
                </c:pt>
                <c:pt idx="548">
                  <c:v>1037</c:v>
                </c:pt>
                <c:pt idx="549">
                  <c:v>1038</c:v>
                </c:pt>
                <c:pt idx="550">
                  <c:v>1039</c:v>
                </c:pt>
                <c:pt idx="551">
                  <c:v>1041</c:v>
                </c:pt>
                <c:pt idx="552">
                  <c:v>1042</c:v>
                </c:pt>
                <c:pt idx="553">
                  <c:v>1043</c:v>
                </c:pt>
                <c:pt idx="554">
                  <c:v>1044</c:v>
                </c:pt>
                <c:pt idx="555">
                  <c:v>1046</c:v>
                </c:pt>
                <c:pt idx="556">
                  <c:v>1047</c:v>
                </c:pt>
                <c:pt idx="557">
                  <c:v>1048</c:v>
                </c:pt>
                <c:pt idx="558">
                  <c:v>1049</c:v>
                </c:pt>
                <c:pt idx="559">
                  <c:v>1050</c:v>
                </c:pt>
                <c:pt idx="560">
                  <c:v>1051</c:v>
                </c:pt>
                <c:pt idx="561">
                  <c:v>1054</c:v>
                </c:pt>
                <c:pt idx="562">
                  <c:v>1055</c:v>
                </c:pt>
                <c:pt idx="563">
                  <c:v>1056</c:v>
                </c:pt>
                <c:pt idx="564">
                  <c:v>1057</c:v>
                </c:pt>
                <c:pt idx="565">
                  <c:v>1058</c:v>
                </c:pt>
                <c:pt idx="566">
                  <c:v>1059</c:v>
                </c:pt>
                <c:pt idx="567">
                  <c:v>1060</c:v>
                </c:pt>
                <c:pt idx="568">
                  <c:v>1061</c:v>
                </c:pt>
                <c:pt idx="569">
                  <c:v>1062</c:v>
                </c:pt>
                <c:pt idx="570">
                  <c:v>1063</c:v>
                </c:pt>
                <c:pt idx="571">
                  <c:v>1064</c:v>
                </c:pt>
                <c:pt idx="572">
                  <c:v>1065</c:v>
                </c:pt>
                <c:pt idx="573">
                  <c:v>1066</c:v>
                </c:pt>
                <c:pt idx="574">
                  <c:v>1068</c:v>
                </c:pt>
                <c:pt idx="575">
                  <c:v>1070</c:v>
                </c:pt>
                <c:pt idx="576">
                  <c:v>1072</c:v>
                </c:pt>
                <c:pt idx="577">
                  <c:v>1073</c:v>
                </c:pt>
                <c:pt idx="578">
                  <c:v>1074</c:v>
                </c:pt>
                <c:pt idx="579">
                  <c:v>1075</c:v>
                </c:pt>
                <c:pt idx="580">
                  <c:v>1076</c:v>
                </c:pt>
                <c:pt idx="581">
                  <c:v>1077</c:v>
                </c:pt>
                <c:pt idx="582">
                  <c:v>1079</c:v>
                </c:pt>
                <c:pt idx="583">
                  <c:v>1082</c:v>
                </c:pt>
                <c:pt idx="584">
                  <c:v>1084</c:v>
                </c:pt>
                <c:pt idx="585">
                  <c:v>1085</c:v>
                </c:pt>
                <c:pt idx="586">
                  <c:v>1086</c:v>
                </c:pt>
                <c:pt idx="587">
                  <c:v>1088</c:v>
                </c:pt>
                <c:pt idx="588">
                  <c:v>1089</c:v>
                </c:pt>
                <c:pt idx="589">
                  <c:v>1091</c:v>
                </c:pt>
                <c:pt idx="590">
                  <c:v>1092</c:v>
                </c:pt>
                <c:pt idx="591">
                  <c:v>1093</c:v>
                </c:pt>
                <c:pt idx="592">
                  <c:v>1095</c:v>
                </c:pt>
                <c:pt idx="593">
                  <c:v>1096</c:v>
                </c:pt>
                <c:pt idx="594">
                  <c:v>1097</c:v>
                </c:pt>
                <c:pt idx="595">
                  <c:v>1098</c:v>
                </c:pt>
                <c:pt idx="596">
                  <c:v>1099</c:v>
                </c:pt>
                <c:pt idx="597">
                  <c:v>1100</c:v>
                </c:pt>
                <c:pt idx="598">
                  <c:v>1101</c:v>
                </c:pt>
                <c:pt idx="599">
                  <c:v>1102</c:v>
                </c:pt>
                <c:pt idx="600">
                  <c:v>1103</c:v>
                </c:pt>
                <c:pt idx="601">
                  <c:v>1104</c:v>
                </c:pt>
                <c:pt idx="602">
                  <c:v>1105</c:v>
                </c:pt>
                <c:pt idx="603">
                  <c:v>1106</c:v>
                </c:pt>
                <c:pt idx="604">
                  <c:v>1108</c:v>
                </c:pt>
                <c:pt idx="605">
                  <c:v>1109</c:v>
                </c:pt>
                <c:pt idx="606">
                  <c:v>1111</c:v>
                </c:pt>
                <c:pt idx="607">
                  <c:v>1112</c:v>
                </c:pt>
                <c:pt idx="608">
                  <c:v>1113</c:v>
                </c:pt>
                <c:pt idx="609">
                  <c:v>1114</c:v>
                </c:pt>
                <c:pt idx="610">
                  <c:v>1116</c:v>
                </c:pt>
                <c:pt idx="611">
                  <c:v>1118</c:v>
                </c:pt>
                <c:pt idx="612">
                  <c:v>1119</c:v>
                </c:pt>
                <c:pt idx="613">
                  <c:v>1120</c:v>
                </c:pt>
                <c:pt idx="614">
                  <c:v>1122</c:v>
                </c:pt>
                <c:pt idx="615">
                  <c:v>1123</c:v>
                </c:pt>
                <c:pt idx="616">
                  <c:v>1124</c:v>
                </c:pt>
                <c:pt idx="617">
                  <c:v>1125</c:v>
                </c:pt>
                <c:pt idx="618">
                  <c:v>1127</c:v>
                </c:pt>
                <c:pt idx="619">
                  <c:v>1128</c:v>
                </c:pt>
                <c:pt idx="620">
                  <c:v>1129</c:v>
                </c:pt>
                <c:pt idx="621">
                  <c:v>1130</c:v>
                </c:pt>
                <c:pt idx="622">
                  <c:v>1133</c:v>
                </c:pt>
                <c:pt idx="623">
                  <c:v>1134</c:v>
                </c:pt>
                <c:pt idx="624">
                  <c:v>1136</c:v>
                </c:pt>
                <c:pt idx="625">
                  <c:v>1138</c:v>
                </c:pt>
                <c:pt idx="626">
                  <c:v>1139</c:v>
                </c:pt>
                <c:pt idx="627">
                  <c:v>1141</c:v>
                </c:pt>
                <c:pt idx="628">
                  <c:v>1147</c:v>
                </c:pt>
                <c:pt idx="629">
                  <c:v>1149</c:v>
                </c:pt>
                <c:pt idx="630">
                  <c:v>1150</c:v>
                </c:pt>
                <c:pt idx="631">
                  <c:v>1151</c:v>
                </c:pt>
                <c:pt idx="632">
                  <c:v>1153</c:v>
                </c:pt>
                <c:pt idx="633">
                  <c:v>1154</c:v>
                </c:pt>
                <c:pt idx="634">
                  <c:v>1155</c:v>
                </c:pt>
                <c:pt idx="635">
                  <c:v>1156</c:v>
                </c:pt>
                <c:pt idx="636">
                  <c:v>1157</c:v>
                </c:pt>
                <c:pt idx="637">
                  <c:v>1158</c:v>
                </c:pt>
                <c:pt idx="638">
                  <c:v>1160</c:v>
                </c:pt>
                <c:pt idx="639">
                  <c:v>1161</c:v>
                </c:pt>
                <c:pt idx="640">
                  <c:v>1162</c:v>
                </c:pt>
                <c:pt idx="641">
                  <c:v>1164</c:v>
                </c:pt>
                <c:pt idx="642">
                  <c:v>1165</c:v>
                </c:pt>
                <c:pt idx="643">
                  <c:v>1166</c:v>
                </c:pt>
                <c:pt idx="644">
                  <c:v>1168</c:v>
                </c:pt>
                <c:pt idx="645">
                  <c:v>1169</c:v>
                </c:pt>
                <c:pt idx="646">
                  <c:v>1171</c:v>
                </c:pt>
                <c:pt idx="647">
                  <c:v>1173</c:v>
                </c:pt>
                <c:pt idx="648">
                  <c:v>1174</c:v>
                </c:pt>
                <c:pt idx="649">
                  <c:v>1175</c:v>
                </c:pt>
                <c:pt idx="650">
                  <c:v>1176</c:v>
                </c:pt>
                <c:pt idx="651">
                  <c:v>1178</c:v>
                </c:pt>
                <c:pt idx="652">
                  <c:v>1179</c:v>
                </c:pt>
                <c:pt idx="653">
                  <c:v>1180</c:v>
                </c:pt>
                <c:pt idx="654">
                  <c:v>1181</c:v>
                </c:pt>
                <c:pt idx="655">
                  <c:v>1183</c:v>
                </c:pt>
                <c:pt idx="656">
                  <c:v>1185</c:v>
                </c:pt>
                <c:pt idx="657">
                  <c:v>1187</c:v>
                </c:pt>
                <c:pt idx="658">
                  <c:v>1188</c:v>
                </c:pt>
                <c:pt idx="659">
                  <c:v>1189</c:v>
                </c:pt>
                <c:pt idx="660">
                  <c:v>1193</c:v>
                </c:pt>
                <c:pt idx="661">
                  <c:v>1195</c:v>
                </c:pt>
                <c:pt idx="662">
                  <c:v>1196</c:v>
                </c:pt>
                <c:pt idx="663">
                  <c:v>1197</c:v>
                </c:pt>
                <c:pt idx="664">
                  <c:v>1199</c:v>
                </c:pt>
                <c:pt idx="665">
                  <c:v>1201</c:v>
                </c:pt>
                <c:pt idx="666">
                  <c:v>1202</c:v>
                </c:pt>
                <c:pt idx="667">
                  <c:v>1203</c:v>
                </c:pt>
                <c:pt idx="668">
                  <c:v>1204</c:v>
                </c:pt>
                <c:pt idx="669">
                  <c:v>1205</c:v>
                </c:pt>
                <c:pt idx="670">
                  <c:v>1207</c:v>
                </c:pt>
                <c:pt idx="671">
                  <c:v>1210</c:v>
                </c:pt>
                <c:pt idx="672">
                  <c:v>1212</c:v>
                </c:pt>
                <c:pt idx="673">
                  <c:v>1213</c:v>
                </c:pt>
                <c:pt idx="674">
                  <c:v>1215</c:v>
                </c:pt>
                <c:pt idx="675">
                  <c:v>1217</c:v>
                </c:pt>
                <c:pt idx="676">
                  <c:v>1218</c:v>
                </c:pt>
                <c:pt idx="677">
                  <c:v>1220</c:v>
                </c:pt>
                <c:pt idx="678">
                  <c:v>1221</c:v>
                </c:pt>
                <c:pt idx="679">
                  <c:v>1222</c:v>
                </c:pt>
                <c:pt idx="680">
                  <c:v>1224</c:v>
                </c:pt>
                <c:pt idx="681">
                  <c:v>1225</c:v>
                </c:pt>
                <c:pt idx="682">
                  <c:v>1227</c:v>
                </c:pt>
                <c:pt idx="683">
                  <c:v>1230</c:v>
                </c:pt>
                <c:pt idx="684">
                  <c:v>1231</c:v>
                </c:pt>
                <c:pt idx="685">
                  <c:v>1234</c:v>
                </c:pt>
                <c:pt idx="686">
                  <c:v>1236</c:v>
                </c:pt>
                <c:pt idx="687">
                  <c:v>1237</c:v>
                </c:pt>
                <c:pt idx="688">
                  <c:v>1239</c:v>
                </c:pt>
                <c:pt idx="689">
                  <c:v>1243</c:v>
                </c:pt>
                <c:pt idx="690">
                  <c:v>1244</c:v>
                </c:pt>
                <c:pt idx="691">
                  <c:v>1245</c:v>
                </c:pt>
                <c:pt idx="692">
                  <c:v>1246</c:v>
                </c:pt>
                <c:pt idx="693">
                  <c:v>1247</c:v>
                </c:pt>
                <c:pt idx="694">
                  <c:v>1249</c:v>
                </c:pt>
                <c:pt idx="695">
                  <c:v>1250</c:v>
                </c:pt>
                <c:pt idx="696">
                  <c:v>1252</c:v>
                </c:pt>
                <c:pt idx="697">
                  <c:v>1253</c:v>
                </c:pt>
                <c:pt idx="698">
                  <c:v>1258</c:v>
                </c:pt>
                <c:pt idx="699">
                  <c:v>1259</c:v>
                </c:pt>
                <c:pt idx="700">
                  <c:v>1260</c:v>
                </c:pt>
                <c:pt idx="701">
                  <c:v>1262</c:v>
                </c:pt>
                <c:pt idx="702">
                  <c:v>1264</c:v>
                </c:pt>
                <c:pt idx="703">
                  <c:v>1265</c:v>
                </c:pt>
                <c:pt idx="704">
                  <c:v>1267</c:v>
                </c:pt>
                <c:pt idx="705">
                  <c:v>1273</c:v>
                </c:pt>
                <c:pt idx="706">
                  <c:v>1274</c:v>
                </c:pt>
                <c:pt idx="707">
                  <c:v>1276</c:v>
                </c:pt>
                <c:pt idx="708">
                  <c:v>1277</c:v>
                </c:pt>
                <c:pt idx="709">
                  <c:v>1278</c:v>
                </c:pt>
                <c:pt idx="710">
                  <c:v>1282</c:v>
                </c:pt>
                <c:pt idx="711">
                  <c:v>1283</c:v>
                </c:pt>
                <c:pt idx="712">
                  <c:v>1285</c:v>
                </c:pt>
                <c:pt idx="713">
                  <c:v>1287</c:v>
                </c:pt>
                <c:pt idx="714">
                  <c:v>1288</c:v>
                </c:pt>
                <c:pt idx="715">
                  <c:v>1290</c:v>
                </c:pt>
                <c:pt idx="716">
                  <c:v>1291</c:v>
                </c:pt>
                <c:pt idx="717">
                  <c:v>1295</c:v>
                </c:pt>
                <c:pt idx="718">
                  <c:v>1296</c:v>
                </c:pt>
                <c:pt idx="719">
                  <c:v>1297</c:v>
                </c:pt>
                <c:pt idx="720">
                  <c:v>1298</c:v>
                </c:pt>
                <c:pt idx="721">
                  <c:v>1299</c:v>
                </c:pt>
                <c:pt idx="722">
                  <c:v>1300</c:v>
                </c:pt>
                <c:pt idx="723">
                  <c:v>1302</c:v>
                </c:pt>
                <c:pt idx="724">
                  <c:v>1303</c:v>
                </c:pt>
                <c:pt idx="725">
                  <c:v>1304</c:v>
                </c:pt>
                <c:pt idx="726">
                  <c:v>1305</c:v>
                </c:pt>
                <c:pt idx="727">
                  <c:v>1306</c:v>
                </c:pt>
                <c:pt idx="728">
                  <c:v>1308</c:v>
                </c:pt>
                <c:pt idx="729">
                  <c:v>1310</c:v>
                </c:pt>
                <c:pt idx="730">
                  <c:v>1311</c:v>
                </c:pt>
                <c:pt idx="731">
                  <c:v>1314</c:v>
                </c:pt>
                <c:pt idx="732">
                  <c:v>1317</c:v>
                </c:pt>
                <c:pt idx="733">
                  <c:v>1319</c:v>
                </c:pt>
                <c:pt idx="734">
                  <c:v>1321</c:v>
                </c:pt>
                <c:pt idx="735">
                  <c:v>1322</c:v>
                </c:pt>
                <c:pt idx="736">
                  <c:v>1326</c:v>
                </c:pt>
                <c:pt idx="737">
                  <c:v>1327</c:v>
                </c:pt>
                <c:pt idx="738">
                  <c:v>1328</c:v>
                </c:pt>
                <c:pt idx="739">
                  <c:v>1330</c:v>
                </c:pt>
                <c:pt idx="740">
                  <c:v>1331</c:v>
                </c:pt>
                <c:pt idx="741">
                  <c:v>1332</c:v>
                </c:pt>
                <c:pt idx="742">
                  <c:v>1333</c:v>
                </c:pt>
                <c:pt idx="743">
                  <c:v>1336</c:v>
                </c:pt>
                <c:pt idx="744">
                  <c:v>1337</c:v>
                </c:pt>
                <c:pt idx="745">
                  <c:v>1338</c:v>
                </c:pt>
                <c:pt idx="746">
                  <c:v>1339</c:v>
                </c:pt>
                <c:pt idx="747">
                  <c:v>1341</c:v>
                </c:pt>
                <c:pt idx="748">
                  <c:v>1343</c:v>
                </c:pt>
                <c:pt idx="749">
                  <c:v>1346</c:v>
                </c:pt>
                <c:pt idx="750">
                  <c:v>1347</c:v>
                </c:pt>
                <c:pt idx="751">
                  <c:v>1348</c:v>
                </c:pt>
                <c:pt idx="752">
                  <c:v>1349</c:v>
                </c:pt>
                <c:pt idx="753">
                  <c:v>1350</c:v>
                </c:pt>
                <c:pt idx="754">
                  <c:v>1353</c:v>
                </c:pt>
                <c:pt idx="755">
                  <c:v>1355</c:v>
                </c:pt>
                <c:pt idx="756">
                  <c:v>1359</c:v>
                </c:pt>
                <c:pt idx="757">
                  <c:v>1360</c:v>
                </c:pt>
                <c:pt idx="758">
                  <c:v>1362</c:v>
                </c:pt>
                <c:pt idx="759">
                  <c:v>1363</c:v>
                </c:pt>
                <c:pt idx="760">
                  <c:v>1365</c:v>
                </c:pt>
                <c:pt idx="761">
                  <c:v>1366</c:v>
                </c:pt>
                <c:pt idx="762">
                  <c:v>1367</c:v>
                </c:pt>
                <c:pt idx="763">
                  <c:v>1368</c:v>
                </c:pt>
                <c:pt idx="764">
                  <c:v>1369</c:v>
                </c:pt>
                <c:pt idx="765">
                  <c:v>1370</c:v>
                </c:pt>
                <c:pt idx="766">
                  <c:v>1372</c:v>
                </c:pt>
                <c:pt idx="767">
                  <c:v>1373</c:v>
                </c:pt>
                <c:pt idx="768">
                  <c:v>1377</c:v>
                </c:pt>
                <c:pt idx="769">
                  <c:v>1378</c:v>
                </c:pt>
                <c:pt idx="770">
                  <c:v>1381</c:v>
                </c:pt>
                <c:pt idx="771">
                  <c:v>1385</c:v>
                </c:pt>
                <c:pt idx="772">
                  <c:v>1387</c:v>
                </c:pt>
                <c:pt idx="773">
                  <c:v>1388</c:v>
                </c:pt>
                <c:pt idx="774">
                  <c:v>1389</c:v>
                </c:pt>
                <c:pt idx="775">
                  <c:v>1392</c:v>
                </c:pt>
                <c:pt idx="776">
                  <c:v>1393</c:v>
                </c:pt>
                <c:pt idx="777">
                  <c:v>1394</c:v>
                </c:pt>
                <c:pt idx="778">
                  <c:v>1395</c:v>
                </c:pt>
                <c:pt idx="779">
                  <c:v>1396</c:v>
                </c:pt>
                <c:pt idx="780">
                  <c:v>1397</c:v>
                </c:pt>
                <c:pt idx="781">
                  <c:v>1399</c:v>
                </c:pt>
                <c:pt idx="782">
                  <c:v>1402</c:v>
                </c:pt>
                <c:pt idx="783">
                  <c:v>1403</c:v>
                </c:pt>
                <c:pt idx="784">
                  <c:v>1405</c:v>
                </c:pt>
                <c:pt idx="785">
                  <c:v>1407</c:v>
                </c:pt>
                <c:pt idx="786">
                  <c:v>1408</c:v>
                </c:pt>
                <c:pt idx="787">
                  <c:v>1409</c:v>
                </c:pt>
                <c:pt idx="788">
                  <c:v>1410</c:v>
                </c:pt>
                <c:pt idx="789">
                  <c:v>1413</c:v>
                </c:pt>
                <c:pt idx="790">
                  <c:v>1417</c:v>
                </c:pt>
                <c:pt idx="791">
                  <c:v>1419</c:v>
                </c:pt>
                <c:pt idx="792">
                  <c:v>1420</c:v>
                </c:pt>
                <c:pt idx="793">
                  <c:v>1423</c:v>
                </c:pt>
                <c:pt idx="794">
                  <c:v>1424</c:v>
                </c:pt>
                <c:pt idx="795">
                  <c:v>1427</c:v>
                </c:pt>
                <c:pt idx="796">
                  <c:v>1428</c:v>
                </c:pt>
                <c:pt idx="797">
                  <c:v>1431</c:v>
                </c:pt>
                <c:pt idx="798">
                  <c:v>1432</c:v>
                </c:pt>
                <c:pt idx="799">
                  <c:v>1434</c:v>
                </c:pt>
                <c:pt idx="800">
                  <c:v>1435</c:v>
                </c:pt>
                <c:pt idx="801">
                  <c:v>1436</c:v>
                </c:pt>
                <c:pt idx="802">
                  <c:v>1441</c:v>
                </c:pt>
                <c:pt idx="803">
                  <c:v>1443</c:v>
                </c:pt>
                <c:pt idx="804">
                  <c:v>1445</c:v>
                </c:pt>
                <c:pt idx="805">
                  <c:v>1448</c:v>
                </c:pt>
                <c:pt idx="806">
                  <c:v>1450</c:v>
                </c:pt>
                <c:pt idx="807">
                  <c:v>1452</c:v>
                </c:pt>
                <c:pt idx="808">
                  <c:v>1453</c:v>
                </c:pt>
                <c:pt idx="809">
                  <c:v>1455</c:v>
                </c:pt>
                <c:pt idx="810">
                  <c:v>1457</c:v>
                </c:pt>
                <c:pt idx="811">
                  <c:v>1460</c:v>
                </c:pt>
                <c:pt idx="812">
                  <c:v>1462</c:v>
                </c:pt>
                <c:pt idx="813">
                  <c:v>1464</c:v>
                </c:pt>
                <c:pt idx="814">
                  <c:v>1468</c:v>
                </c:pt>
                <c:pt idx="815">
                  <c:v>1469</c:v>
                </c:pt>
                <c:pt idx="816">
                  <c:v>1470</c:v>
                </c:pt>
                <c:pt idx="817">
                  <c:v>1474</c:v>
                </c:pt>
                <c:pt idx="818">
                  <c:v>1475</c:v>
                </c:pt>
                <c:pt idx="819">
                  <c:v>1478</c:v>
                </c:pt>
                <c:pt idx="820">
                  <c:v>1479</c:v>
                </c:pt>
                <c:pt idx="821">
                  <c:v>1481</c:v>
                </c:pt>
                <c:pt idx="822">
                  <c:v>1483</c:v>
                </c:pt>
                <c:pt idx="823">
                  <c:v>1484</c:v>
                </c:pt>
                <c:pt idx="824">
                  <c:v>1488</c:v>
                </c:pt>
                <c:pt idx="825">
                  <c:v>1489</c:v>
                </c:pt>
                <c:pt idx="826">
                  <c:v>1490</c:v>
                </c:pt>
                <c:pt idx="827">
                  <c:v>1492</c:v>
                </c:pt>
                <c:pt idx="828">
                  <c:v>1493</c:v>
                </c:pt>
                <c:pt idx="829">
                  <c:v>1494</c:v>
                </c:pt>
                <c:pt idx="830">
                  <c:v>1495</c:v>
                </c:pt>
                <c:pt idx="831">
                  <c:v>1496</c:v>
                </c:pt>
                <c:pt idx="832">
                  <c:v>1498</c:v>
                </c:pt>
                <c:pt idx="833">
                  <c:v>1499</c:v>
                </c:pt>
                <c:pt idx="834">
                  <c:v>1500</c:v>
                </c:pt>
                <c:pt idx="835">
                  <c:v>1501</c:v>
                </c:pt>
                <c:pt idx="836">
                  <c:v>1502</c:v>
                </c:pt>
                <c:pt idx="837">
                  <c:v>1507</c:v>
                </c:pt>
                <c:pt idx="838">
                  <c:v>1509</c:v>
                </c:pt>
                <c:pt idx="839">
                  <c:v>1511</c:v>
                </c:pt>
                <c:pt idx="840">
                  <c:v>1512</c:v>
                </c:pt>
                <c:pt idx="841">
                  <c:v>1514</c:v>
                </c:pt>
                <c:pt idx="842">
                  <c:v>1517</c:v>
                </c:pt>
                <c:pt idx="843">
                  <c:v>1518</c:v>
                </c:pt>
                <c:pt idx="844">
                  <c:v>1519</c:v>
                </c:pt>
                <c:pt idx="845">
                  <c:v>1520</c:v>
                </c:pt>
                <c:pt idx="846">
                  <c:v>1521</c:v>
                </c:pt>
                <c:pt idx="847">
                  <c:v>1524</c:v>
                </c:pt>
                <c:pt idx="848">
                  <c:v>1526</c:v>
                </c:pt>
                <c:pt idx="849">
                  <c:v>1528</c:v>
                </c:pt>
                <c:pt idx="850">
                  <c:v>1529</c:v>
                </c:pt>
                <c:pt idx="851">
                  <c:v>1530</c:v>
                </c:pt>
                <c:pt idx="852">
                  <c:v>1531</c:v>
                </c:pt>
                <c:pt idx="853">
                  <c:v>1532</c:v>
                </c:pt>
                <c:pt idx="854">
                  <c:v>1533</c:v>
                </c:pt>
                <c:pt idx="855">
                  <c:v>1534</c:v>
                </c:pt>
                <c:pt idx="856">
                  <c:v>1539</c:v>
                </c:pt>
                <c:pt idx="857">
                  <c:v>1541</c:v>
                </c:pt>
                <c:pt idx="858">
                  <c:v>1542</c:v>
                </c:pt>
                <c:pt idx="859">
                  <c:v>1543</c:v>
                </c:pt>
                <c:pt idx="860">
                  <c:v>1544</c:v>
                </c:pt>
                <c:pt idx="861">
                  <c:v>1546</c:v>
                </c:pt>
                <c:pt idx="862">
                  <c:v>1548</c:v>
                </c:pt>
                <c:pt idx="863">
                  <c:v>1549</c:v>
                </c:pt>
                <c:pt idx="864">
                  <c:v>1550</c:v>
                </c:pt>
                <c:pt idx="865">
                  <c:v>1551</c:v>
                </c:pt>
                <c:pt idx="866">
                  <c:v>1552</c:v>
                </c:pt>
                <c:pt idx="867">
                  <c:v>1554</c:v>
                </c:pt>
                <c:pt idx="868">
                  <c:v>1555</c:v>
                </c:pt>
                <c:pt idx="869">
                  <c:v>1557</c:v>
                </c:pt>
                <c:pt idx="870">
                  <c:v>1559</c:v>
                </c:pt>
                <c:pt idx="871">
                  <c:v>1560</c:v>
                </c:pt>
                <c:pt idx="872">
                  <c:v>1562</c:v>
                </c:pt>
                <c:pt idx="873">
                  <c:v>1563</c:v>
                </c:pt>
                <c:pt idx="874">
                  <c:v>1564</c:v>
                </c:pt>
                <c:pt idx="875">
                  <c:v>1567</c:v>
                </c:pt>
                <c:pt idx="876">
                  <c:v>1568</c:v>
                </c:pt>
                <c:pt idx="877">
                  <c:v>1569</c:v>
                </c:pt>
                <c:pt idx="878">
                  <c:v>1570</c:v>
                </c:pt>
                <c:pt idx="879">
                  <c:v>1573</c:v>
                </c:pt>
                <c:pt idx="880">
                  <c:v>1574</c:v>
                </c:pt>
                <c:pt idx="881">
                  <c:v>1575</c:v>
                </c:pt>
                <c:pt idx="882">
                  <c:v>1576</c:v>
                </c:pt>
                <c:pt idx="883">
                  <c:v>1577</c:v>
                </c:pt>
                <c:pt idx="884">
                  <c:v>1578</c:v>
                </c:pt>
                <c:pt idx="885">
                  <c:v>1579</c:v>
                </c:pt>
                <c:pt idx="886">
                  <c:v>1580</c:v>
                </c:pt>
                <c:pt idx="887">
                  <c:v>1582</c:v>
                </c:pt>
                <c:pt idx="888">
                  <c:v>1583</c:v>
                </c:pt>
                <c:pt idx="889">
                  <c:v>1586</c:v>
                </c:pt>
                <c:pt idx="890">
                  <c:v>1588</c:v>
                </c:pt>
                <c:pt idx="891">
                  <c:v>1591</c:v>
                </c:pt>
                <c:pt idx="892">
                  <c:v>1596</c:v>
                </c:pt>
                <c:pt idx="893">
                  <c:v>1597</c:v>
                </c:pt>
                <c:pt idx="894">
                  <c:v>1598</c:v>
                </c:pt>
                <c:pt idx="895">
                  <c:v>1599</c:v>
                </c:pt>
                <c:pt idx="896">
                  <c:v>1602</c:v>
                </c:pt>
                <c:pt idx="897">
                  <c:v>1604</c:v>
                </c:pt>
                <c:pt idx="898">
                  <c:v>1609</c:v>
                </c:pt>
                <c:pt idx="899">
                  <c:v>1610</c:v>
                </c:pt>
                <c:pt idx="900">
                  <c:v>1611</c:v>
                </c:pt>
                <c:pt idx="901">
                  <c:v>1612</c:v>
                </c:pt>
                <c:pt idx="902">
                  <c:v>1614</c:v>
                </c:pt>
                <c:pt idx="903">
                  <c:v>1618</c:v>
                </c:pt>
                <c:pt idx="904">
                  <c:v>1619</c:v>
                </c:pt>
                <c:pt idx="905">
                  <c:v>1620</c:v>
                </c:pt>
                <c:pt idx="906">
                  <c:v>1622</c:v>
                </c:pt>
                <c:pt idx="907">
                  <c:v>1623</c:v>
                </c:pt>
                <c:pt idx="908">
                  <c:v>1625</c:v>
                </c:pt>
                <c:pt idx="909">
                  <c:v>1626</c:v>
                </c:pt>
                <c:pt idx="910">
                  <c:v>1627</c:v>
                </c:pt>
                <c:pt idx="911">
                  <c:v>1628</c:v>
                </c:pt>
                <c:pt idx="912">
                  <c:v>1632</c:v>
                </c:pt>
                <c:pt idx="913">
                  <c:v>1634</c:v>
                </c:pt>
                <c:pt idx="914">
                  <c:v>1635</c:v>
                </c:pt>
                <c:pt idx="915">
                  <c:v>1636</c:v>
                </c:pt>
                <c:pt idx="916">
                  <c:v>1640</c:v>
                </c:pt>
                <c:pt idx="917">
                  <c:v>1641</c:v>
                </c:pt>
                <c:pt idx="918">
                  <c:v>1646</c:v>
                </c:pt>
                <c:pt idx="919">
                  <c:v>1650</c:v>
                </c:pt>
                <c:pt idx="920">
                  <c:v>1651</c:v>
                </c:pt>
                <c:pt idx="921">
                  <c:v>1656</c:v>
                </c:pt>
                <c:pt idx="922">
                  <c:v>1657</c:v>
                </c:pt>
                <c:pt idx="923">
                  <c:v>1660</c:v>
                </c:pt>
                <c:pt idx="924">
                  <c:v>1662</c:v>
                </c:pt>
                <c:pt idx="925">
                  <c:v>1664</c:v>
                </c:pt>
                <c:pt idx="926">
                  <c:v>1666</c:v>
                </c:pt>
                <c:pt idx="927">
                  <c:v>1670</c:v>
                </c:pt>
                <c:pt idx="928">
                  <c:v>1672</c:v>
                </c:pt>
                <c:pt idx="929">
                  <c:v>1673</c:v>
                </c:pt>
                <c:pt idx="930">
                  <c:v>1678</c:v>
                </c:pt>
                <c:pt idx="931">
                  <c:v>1679</c:v>
                </c:pt>
                <c:pt idx="932">
                  <c:v>1687</c:v>
                </c:pt>
                <c:pt idx="933">
                  <c:v>1690</c:v>
                </c:pt>
                <c:pt idx="934">
                  <c:v>1691</c:v>
                </c:pt>
                <c:pt idx="935">
                  <c:v>1694</c:v>
                </c:pt>
                <c:pt idx="936">
                  <c:v>1695</c:v>
                </c:pt>
                <c:pt idx="937">
                  <c:v>1697</c:v>
                </c:pt>
                <c:pt idx="938">
                  <c:v>1698</c:v>
                </c:pt>
                <c:pt idx="939">
                  <c:v>1699</c:v>
                </c:pt>
                <c:pt idx="940">
                  <c:v>1703</c:v>
                </c:pt>
                <c:pt idx="941">
                  <c:v>1708</c:v>
                </c:pt>
                <c:pt idx="942">
                  <c:v>1709</c:v>
                </c:pt>
                <c:pt idx="943">
                  <c:v>1710</c:v>
                </c:pt>
                <c:pt idx="944">
                  <c:v>1711</c:v>
                </c:pt>
                <c:pt idx="945">
                  <c:v>1713</c:v>
                </c:pt>
                <c:pt idx="946">
                  <c:v>1714</c:v>
                </c:pt>
                <c:pt idx="947">
                  <c:v>1717</c:v>
                </c:pt>
                <c:pt idx="948">
                  <c:v>1718</c:v>
                </c:pt>
                <c:pt idx="949">
                  <c:v>1719</c:v>
                </c:pt>
                <c:pt idx="950">
                  <c:v>1720</c:v>
                </c:pt>
                <c:pt idx="951">
                  <c:v>1721</c:v>
                </c:pt>
                <c:pt idx="952">
                  <c:v>1722</c:v>
                </c:pt>
                <c:pt idx="953">
                  <c:v>1725</c:v>
                </c:pt>
                <c:pt idx="954">
                  <c:v>1726</c:v>
                </c:pt>
                <c:pt idx="955">
                  <c:v>1727</c:v>
                </c:pt>
                <c:pt idx="956">
                  <c:v>1732</c:v>
                </c:pt>
                <c:pt idx="957">
                  <c:v>1733</c:v>
                </c:pt>
                <c:pt idx="958">
                  <c:v>1735</c:v>
                </c:pt>
                <c:pt idx="959">
                  <c:v>1737</c:v>
                </c:pt>
                <c:pt idx="960">
                  <c:v>1738</c:v>
                </c:pt>
                <c:pt idx="961">
                  <c:v>1741</c:v>
                </c:pt>
                <c:pt idx="962">
                  <c:v>1742</c:v>
                </c:pt>
                <c:pt idx="963">
                  <c:v>1744</c:v>
                </c:pt>
                <c:pt idx="964">
                  <c:v>1747</c:v>
                </c:pt>
                <c:pt idx="965">
                  <c:v>1748</c:v>
                </c:pt>
                <c:pt idx="966">
                  <c:v>1750</c:v>
                </c:pt>
                <c:pt idx="967">
                  <c:v>1755</c:v>
                </c:pt>
                <c:pt idx="968">
                  <c:v>1757</c:v>
                </c:pt>
                <c:pt idx="969">
                  <c:v>1761</c:v>
                </c:pt>
                <c:pt idx="970">
                  <c:v>1762</c:v>
                </c:pt>
                <c:pt idx="971">
                  <c:v>1765</c:v>
                </c:pt>
                <c:pt idx="972">
                  <c:v>1766</c:v>
                </c:pt>
                <c:pt idx="973">
                  <c:v>1769</c:v>
                </c:pt>
                <c:pt idx="974">
                  <c:v>1771</c:v>
                </c:pt>
                <c:pt idx="975">
                  <c:v>1772</c:v>
                </c:pt>
                <c:pt idx="976">
                  <c:v>1774</c:v>
                </c:pt>
                <c:pt idx="977">
                  <c:v>1775</c:v>
                </c:pt>
                <c:pt idx="978">
                  <c:v>1776</c:v>
                </c:pt>
                <c:pt idx="979">
                  <c:v>1781</c:v>
                </c:pt>
                <c:pt idx="980">
                  <c:v>1786</c:v>
                </c:pt>
                <c:pt idx="981">
                  <c:v>1788</c:v>
                </c:pt>
                <c:pt idx="982">
                  <c:v>1789</c:v>
                </c:pt>
                <c:pt idx="983">
                  <c:v>1793</c:v>
                </c:pt>
                <c:pt idx="984">
                  <c:v>1794</c:v>
                </c:pt>
                <c:pt idx="985">
                  <c:v>1797</c:v>
                </c:pt>
                <c:pt idx="986">
                  <c:v>1798</c:v>
                </c:pt>
                <c:pt idx="987">
                  <c:v>1799</c:v>
                </c:pt>
                <c:pt idx="988">
                  <c:v>1800</c:v>
                </c:pt>
                <c:pt idx="989">
                  <c:v>1802</c:v>
                </c:pt>
                <c:pt idx="990">
                  <c:v>1804</c:v>
                </c:pt>
                <c:pt idx="991">
                  <c:v>1805</c:v>
                </c:pt>
                <c:pt idx="992">
                  <c:v>1806</c:v>
                </c:pt>
                <c:pt idx="993">
                  <c:v>1812</c:v>
                </c:pt>
                <c:pt idx="994">
                  <c:v>1816</c:v>
                </c:pt>
                <c:pt idx="995">
                  <c:v>1818</c:v>
                </c:pt>
                <c:pt idx="996">
                  <c:v>1819</c:v>
                </c:pt>
                <c:pt idx="997">
                  <c:v>1820</c:v>
                </c:pt>
                <c:pt idx="998">
                  <c:v>1823</c:v>
                </c:pt>
                <c:pt idx="999">
                  <c:v>1826</c:v>
                </c:pt>
                <c:pt idx="1000">
                  <c:v>1827</c:v>
                </c:pt>
                <c:pt idx="1001">
                  <c:v>1829</c:v>
                </c:pt>
                <c:pt idx="1002">
                  <c:v>1831</c:v>
                </c:pt>
                <c:pt idx="1003">
                  <c:v>1834</c:v>
                </c:pt>
                <c:pt idx="1004">
                  <c:v>1836</c:v>
                </c:pt>
                <c:pt idx="1005">
                  <c:v>1837</c:v>
                </c:pt>
                <c:pt idx="1006">
                  <c:v>1841</c:v>
                </c:pt>
                <c:pt idx="1007">
                  <c:v>1843</c:v>
                </c:pt>
                <c:pt idx="1008">
                  <c:v>1844</c:v>
                </c:pt>
                <c:pt idx="1009">
                  <c:v>1846</c:v>
                </c:pt>
                <c:pt idx="1010">
                  <c:v>1847</c:v>
                </c:pt>
                <c:pt idx="1011">
                  <c:v>1851</c:v>
                </c:pt>
                <c:pt idx="1012">
                  <c:v>1859</c:v>
                </c:pt>
                <c:pt idx="1013">
                  <c:v>1863</c:v>
                </c:pt>
                <c:pt idx="1014">
                  <c:v>1864</c:v>
                </c:pt>
                <c:pt idx="1015">
                  <c:v>1866</c:v>
                </c:pt>
                <c:pt idx="1016">
                  <c:v>1868</c:v>
                </c:pt>
                <c:pt idx="1017">
                  <c:v>1873</c:v>
                </c:pt>
                <c:pt idx="1018">
                  <c:v>1875</c:v>
                </c:pt>
                <c:pt idx="1019">
                  <c:v>1876</c:v>
                </c:pt>
                <c:pt idx="1020">
                  <c:v>1877</c:v>
                </c:pt>
                <c:pt idx="1021">
                  <c:v>1879</c:v>
                </c:pt>
                <c:pt idx="1022">
                  <c:v>1881</c:v>
                </c:pt>
                <c:pt idx="1023">
                  <c:v>1882</c:v>
                </c:pt>
                <c:pt idx="1024">
                  <c:v>1883</c:v>
                </c:pt>
                <c:pt idx="1025">
                  <c:v>1884</c:v>
                </c:pt>
                <c:pt idx="1026">
                  <c:v>1891</c:v>
                </c:pt>
                <c:pt idx="1027">
                  <c:v>1892</c:v>
                </c:pt>
                <c:pt idx="1028">
                  <c:v>1893</c:v>
                </c:pt>
                <c:pt idx="1029">
                  <c:v>1898</c:v>
                </c:pt>
                <c:pt idx="1030">
                  <c:v>1901</c:v>
                </c:pt>
                <c:pt idx="1031">
                  <c:v>1908</c:v>
                </c:pt>
                <c:pt idx="1032">
                  <c:v>1910</c:v>
                </c:pt>
                <c:pt idx="1033">
                  <c:v>1912</c:v>
                </c:pt>
                <c:pt idx="1034">
                  <c:v>1913</c:v>
                </c:pt>
                <c:pt idx="1035">
                  <c:v>1914</c:v>
                </c:pt>
                <c:pt idx="1036">
                  <c:v>1916</c:v>
                </c:pt>
                <c:pt idx="1037">
                  <c:v>1919</c:v>
                </c:pt>
                <c:pt idx="1038">
                  <c:v>1922</c:v>
                </c:pt>
                <c:pt idx="1039">
                  <c:v>1924</c:v>
                </c:pt>
                <c:pt idx="1040">
                  <c:v>1927</c:v>
                </c:pt>
                <c:pt idx="1041">
                  <c:v>1933</c:v>
                </c:pt>
                <c:pt idx="1042">
                  <c:v>1935</c:v>
                </c:pt>
                <c:pt idx="1043">
                  <c:v>1937</c:v>
                </c:pt>
                <c:pt idx="1044">
                  <c:v>1940</c:v>
                </c:pt>
                <c:pt idx="1045">
                  <c:v>1943</c:v>
                </c:pt>
                <c:pt idx="1046">
                  <c:v>1944</c:v>
                </c:pt>
                <c:pt idx="1047">
                  <c:v>1946</c:v>
                </c:pt>
                <c:pt idx="1048">
                  <c:v>1951</c:v>
                </c:pt>
                <c:pt idx="1049">
                  <c:v>1952</c:v>
                </c:pt>
                <c:pt idx="1050">
                  <c:v>1953</c:v>
                </c:pt>
                <c:pt idx="1051">
                  <c:v>1954</c:v>
                </c:pt>
                <c:pt idx="1052">
                  <c:v>1956</c:v>
                </c:pt>
                <c:pt idx="1053">
                  <c:v>1963</c:v>
                </c:pt>
                <c:pt idx="1054">
                  <c:v>1965</c:v>
                </c:pt>
                <c:pt idx="1055">
                  <c:v>1967</c:v>
                </c:pt>
                <c:pt idx="1056">
                  <c:v>1978</c:v>
                </c:pt>
                <c:pt idx="1057">
                  <c:v>1980</c:v>
                </c:pt>
                <c:pt idx="1058">
                  <c:v>1984</c:v>
                </c:pt>
                <c:pt idx="1059">
                  <c:v>1985</c:v>
                </c:pt>
                <c:pt idx="1060">
                  <c:v>1986</c:v>
                </c:pt>
                <c:pt idx="1061">
                  <c:v>1990</c:v>
                </c:pt>
                <c:pt idx="1062">
                  <c:v>1993</c:v>
                </c:pt>
                <c:pt idx="1063">
                  <c:v>1996</c:v>
                </c:pt>
                <c:pt idx="1064">
                  <c:v>1999</c:v>
                </c:pt>
              </c:numCache>
            </c:numRef>
          </c:yVal>
        </c:ser>
        <c:axId val="46001536"/>
        <c:axId val="62205952"/>
      </c:scatterChart>
      <c:valAx>
        <c:axId val="46001536"/>
        <c:scaling>
          <c:orientation val="minMax"/>
          <c:max val="160"/>
          <c:min val="50"/>
        </c:scaling>
        <c:axPos val="b"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Time in Seconds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62205952"/>
        <c:crosses val="autoZero"/>
        <c:crossBetween val="midCat"/>
      </c:valAx>
      <c:valAx>
        <c:axId val="62205952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2000"/>
                </a:pPr>
                <a:r>
                  <a:rPr lang="en-US" sz="2000"/>
                  <a:t>Transactions</a:t>
                </a:r>
                <a:r>
                  <a:rPr lang="en-US" sz="2000" baseline="0"/>
                  <a:t> Completed</a:t>
                </a:r>
                <a:endParaRPr lang="en-US" sz="2000"/>
              </a:p>
            </c:rich>
          </c:tx>
          <c:layout/>
        </c:title>
        <c:numFmt formatCode="#,##0" sourceLinked="0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46001536"/>
        <c:crosses val="autoZero"/>
        <c:crossBetween val="midCat"/>
      </c:valAx>
    </c:plotArea>
    <c:legend>
      <c:legendPos val="t"/>
      <c:layout>
        <c:manualLayout>
          <c:xMode val="edge"/>
          <c:yMode val="edge"/>
          <c:x val="0.16970026368513691"/>
          <c:y val="6.725146198830409E-2"/>
          <c:w val="0.75727387324844386"/>
          <c:h val="8.8218676612791813E-2"/>
        </c:manualLayout>
      </c:layout>
      <c:overlay val="1"/>
      <c:spPr>
        <a:solidFill>
          <a:schemeClr val="bg1"/>
        </a:solidFill>
      </c:spPr>
      <c:txPr>
        <a:bodyPr/>
        <a:lstStyle/>
        <a:p>
          <a:pPr>
            <a:defRPr sz="2400"/>
          </a:pPr>
          <a:endParaRPr lang="en-US"/>
        </a:p>
      </c:txPr>
    </c:legend>
    <c:plotVisOnly val="1"/>
  </c:chart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0.34545</cdr:x>
      <cdr:y>0.52737</cdr:y>
    </cdr:from>
    <cdr:to>
      <cdr:x>0.35073</cdr:x>
      <cdr:y>0.71614</cdr:y>
    </cdr:to>
    <cdr:sp macro="" textlink="">
      <cdr:nvSpPr>
        <cdr:cNvPr id="3" name="Straight Arrow Connector 2"/>
        <cdr:cNvSpPr/>
      </cdr:nvSpPr>
      <cdr:spPr>
        <a:xfrm xmlns:a="http://schemas.openxmlformats.org/drawingml/2006/main" flipV="1">
          <a:off x="2895600" y="2743200"/>
          <a:ext cx="44257" cy="981924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chemeClr val="accent3"/>
          </a:solidFill>
          <a:tailEnd type="arrow"/>
        </a:ln>
        <a:effectLst xmlns:a="http://schemas.openxmlformats.org/drawingml/2006/main">
          <a:outerShdw blurRad="50800" dist="38100" dir="2700000" algn="tl" rotWithShape="0">
            <a:prstClr val="black">
              <a:alpha val="40000"/>
            </a:prstClr>
          </a:outerShdw>
        </a:effectLst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0.62802</cdr:x>
      <cdr:y>0.52996</cdr:y>
    </cdr:from>
    <cdr:to>
      <cdr:x>0.63329</cdr:x>
      <cdr:y>0.71956</cdr:y>
    </cdr:to>
    <cdr:sp macro="" textlink="">
      <cdr:nvSpPr>
        <cdr:cNvPr id="4" name="Straight Arrow Connector 3"/>
        <cdr:cNvSpPr/>
      </cdr:nvSpPr>
      <cdr:spPr>
        <a:xfrm xmlns:a="http://schemas.openxmlformats.org/drawingml/2006/main" flipV="1">
          <a:off x="5442856" y="3332703"/>
          <a:ext cx="45719" cy="1192323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chemeClr val="accent3"/>
          </a:solidFill>
          <a:tailEnd type="arrow"/>
        </a:ln>
        <a:effectLst xmlns:a="http://schemas.openxmlformats.org/drawingml/2006/main">
          <a:outerShdw blurRad="50800" dist="38100" dir="2700000" algn="tl" rotWithShape="0">
            <a:prstClr val="black">
              <a:alpha val="40000"/>
            </a:prstClr>
          </a:outerShdw>
        </a:effectLst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0.81159</cdr:x>
      <cdr:y>0.25566</cdr:y>
    </cdr:from>
    <cdr:to>
      <cdr:x>0.81687</cdr:x>
      <cdr:y>0.54859</cdr:y>
    </cdr:to>
    <cdr:sp macro="" textlink="">
      <cdr:nvSpPr>
        <cdr:cNvPr id="5" name="Straight Arrow Connector 4"/>
        <cdr:cNvSpPr/>
      </cdr:nvSpPr>
      <cdr:spPr>
        <a:xfrm xmlns:a="http://schemas.openxmlformats.org/drawingml/2006/main" flipV="1">
          <a:off x="7033846" y="1607735"/>
          <a:ext cx="45719" cy="1842141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chemeClr val="accent3"/>
          </a:solidFill>
          <a:tailEnd type="arrow"/>
        </a:ln>
        <a:effectLst xmlns:a="http://schemas.openxmlformats.org/drawingml/2006/main">
          <a:outerShdw blurRad="50800" dist="38100" dir="2700000" algn="tl" rotWithShape="0">
            <a:prstClr val="black">
              <a:alpha val="40000"/>
            </a:prstClr>
          </a:outerShdw>
        </a:effectLst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0.25455</cdr:x>
      <cdr:y>0.7178</cdr:y>
    </cdr:from>
    <cdr:to>
      <cdr:x>0.44545</cdr:x>
      <cdr:y>0.791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2133600" y="3733800"/>
          <a:ext cx="1600123" cy="3807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en-US" sz="2000" dirty="0"/>
            <a:t>Replica Stops</a:t>
          </a:r>
        </a:p>
      </cdr:txBody>
    </cdr:sp>
  </cdr:relSizeAnchor>
  <cdr:relSizeAnchor xmlns:cdr="http://schemas.openxmlformats.org/drawingml/2006/chartDrawing">
    <cdr:from>
      <cdr:x>0.50909</cdr:x>
      <cdr:y>0.7178</cdr:y>
    </cdr:from>
    <cdr:to>
      <cdr:x>0.75455</cdr:x>
      <cdr:y>0.7817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4267200" y="3733800"/>
          <a:ext cx="2057400" cy="3323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en-US" sz="2000" dirty="0"/>
            <a:t>Replica</a:t>
          </a:r>
          <a:r>
            <a:rPr lang="en-US" sz="2000" baseline="0" dirty="0"/>
            <a:t> Restarts</a:t>
          </a:r>
          <a:endParaRPr lang="en-US" sz="2000" dirty="0"/>
        </a:p>
      </cdr:txBody>
    </cdr:sp>
  </cdr:relSizeAnchor>
  <cdr:relSizeAnchor xmlns:cdr="http://schemas.openxmlformats.org/drawingml/2006/chartDrawing">
    <cdr:from>
      <cdr:x>0.69091</cdr:x>
      <cdr:y>0.54202</cdr:y>
    </cdr:from>
    <cdr:to>
      <cdr:x>0.92758</cdr:x>
      <cdr:y>0.60925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5791200" y="2819400"/>
          <a:ext cx="1983768" cy="3497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en-US" sz="2000" dirty="0"/>
            <a:t>Replica</a:t>
          </a:r>
          <a:r>
            <a:rPr lang="en-US" sz="2000" baseline="0" dirty="0"/>
            <a:t> Recovered</a:t>
          </a:r>
          <a:endParaRPr lang="en-US" sz="20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B207682-3F3A-414A-9474-0EE5D97CF20F}" type="datetimeFigureOut">
              <a:rPr lang="en-US" smtClean="0"/>
              <a:pPr/>
              <a:t>10/15/2007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92EA654-7963-4048-82EC-E51795BE1E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C9F7DD5-099D-44E5-83D8-745E5EE1A98D}" type="datetimeFigureOut">
              <a:rPr lang="en-US" smtClean="0"/>
              <a:pPr/>
              <a:t>10/15/2007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D1BD842-9FD0-4768-881F-66537B3511E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BD842-9FD0-4768-881F-66537B3511E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BD842-9FD0-4768-881F-66537B3511E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Pool of statements executed by the primary to issue to the </a:t>
            </a:r>
            <a:r>
              <a:rPr lang="en-US" dirty="0" err="1" smtClean="0"/>
              <a:t>secondaries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BD842-9FD0-4768-881F-66537B3511E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BD842-9FD0-4768-881F-66537B3511E4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Non-faulty primary</a:t>
            </a:r>
          </a:p>
          <a:p>
            <a:endParaRPr lang="en-US" dirty="0" smtClean="0"/>
          </a:p>
          <a:p>
            <a:r>
              <a:rPr lang="en-US" dirty="0" smtClean="0"/>
              <a:t>Use 2PL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BD842-9FD0-4768-881F-66537B3511E4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BD842-9FD0-4768-881F-66537B3511E4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BD842-9FD0-4768-881F-66537B3511E4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BD842-9FD0-4768-881F-66537B3511E4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Non-faulty primary is the common case</a:t>
            </a:r>
          </a:p>
          <a:p>
            <a:endParaRPr lang="en-US" dirty="0" smtClean="0"/>
          </a:p>
          <a:p>
            <a:r>
              <a:rPr lang="en-US" dirty="0" smtClean="0"/>
              <a:t>Latency issue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BD842-9FD0-4768-881F-66537B3511E4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BD842-9FD0-4768-881F-66537B3511E4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BD842-9FD0-4768-881F-66537B3511E4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Only verifiable bugs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BD842-9FD0-4768-881F-66537B3511E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BD842-9FD0-4768-881F-66537B3511E4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BD842-9FD0-4768-881F-66537B3511E4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BD842-9FD0-4768-881F-66537B3511E4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BD842-9FD0-4768-881F-66537B3511E4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Cbs</a:t>
            </a:r>
            <a:r>
              <a:rPr lang="en-US" dirty="0" smtClean="0"/>
              <a:t> 3 replica case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BD842-9FD0-4768-881F-66537B3511E4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</a:t>
            </a:r>
            <a:r>
              <a:rPr lang="en-US" baseline="0" dirty="0" smtClean="0"/>
              <a:t> query in one </a:t>
            </a:r>
            <a:r>
              <a:rPr lang="en-US" baseline="0" dirty="0" err="1" smtClean="0"/>
              <a:t>config</a:t>
            </a:r>
            <a:r>
              <a:rPr lang="en-US" baseline="0" dirty="0" smtClean="0"/>
              <a:t> not sufficiently blocking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BD842-9FD0-4768-881F-66537B3511E4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Byz</a:t>
            </a:r>
            <a:r>
              <a:rPr lang="en-US" dirty="0" smtClean="0"/>
              <a:t> fault results in repair process, then its merely slow</a:t>
            </a:r>
            <a:r>
              <a:rPr lang="en-US" baseline="0" dirty="0" smtClean="0"/>
              <a:t> and looks like this case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BD842-9FD0-4768-881F-66537B3511E4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Mask bugs</a:t>
            </a:r>
          </a:p>
          <a:p>
            <a:r>
              <a:rPr lang="en-US" dirty="0" smtClean="0"/>
              <a:t>Some</a:t>
            </a:r>
            <a:r>
              <a:rPr lang="en-US" baseline="0" dirty="0" smtClean="0"/>
              <a:t> with different vendor, some with different version</a:t>
            </a:r>
          </a:p>
          <a:p>
            <a:endParaRPr lang="en-US" baseline="0" dirty="0" smtClean="0"/>
          </a:p>
          <a:p>
            <a:r>
              <a:rPr lang="en-US" baseline="0" dirty="0" smtClean="0"/>
              <a:t>TPC-C well trodden territory</a:t>
            </a:r>
          </a:p>
          <a:p>
            <a:r>
              <a:rPr lang="en-US" baseline="0" dirty="0" smtClean="0"/>
              <a:t>Due to it being a concurrency fault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BD842-9FD0-4768-881F-66537B3511E4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BD842-9FD0-4768-881F-66537B3511E4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BD842-9FD0-4768-881F-66537B3511E4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BD842-9FD0-4768-881F-66537B3511E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BD842-9FD0-4768-881F-66537B3511E4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BD842-9FD0-4768-881F-66537B3511E4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BD842-9FD0-4768-881F-66537B3511E4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BD842-9FD0-4768-881F-66537B3511E4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BD842-9FD0-4768-881F-66537B3511E4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BD842-9FD0-4768-881F-66537B3511E4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BD842-9FD0-4768-881F-66537B3511E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BD842-9FD0-4768-881F-66537B3511E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BD842-9FD0-4768-881F-66537B3511E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Shepherd middleware acts as replication agent</a:t>
            </a:r>
          </a:p>
          <a:p>
            <a:r>
              <a:rPr lang="en-US" dirty="0" smtClean="0"/>
              <a:t>Single Shepherd</a:t>
            </a:r>
          </a:p>
          <a:p>
            <a:r>
              <a:rPr lang="en-US" dirty="0" smtClean="0"/>
              <a:t>	shepherd is very simple -&gt; reasonable to get it right (</a:t>
            </a:r>
            <a:r>
              <a:rPr lang="en-US" dirty="0" err="1" smtClean="0"/>
              <a:t>vs</a:t>
            </a:r>
            <a:r>
              <a:rPr lang="en-US" dirty="0" smtClean="0"/>
              <a:t> database)</a:t>
            </a:r>
          </a:p>
          <a:p>
            <a:r>
              <a:rPr lang="en-US" dirty="0" smtClean="0"/>
              <a:t>	database world about pragmatism -&gt; single shepherd is a practical</a:t>
            </a:r>
            <a:r>
              <a:rPr lang="en-US" baseline="0" dirty="0" smtClean="0"/>
              <a:t> solution</a:t>
            </a:r>
          </a:p>
          <a:p>
            <a:r>
              <a:rPr lang="en-US" baseline="0" dirty="0" smtClean="0"/>
              <a:t>	future work accomplish </a:t>
            </a:r>
            <a:r>
              <a:rPr lang="en-US" baseline="0" dirty="0" err="1" smtClean="0"/>
              <a:t>byz</a:t>
            </a:r>
            <a:r>
              <a:rPr lang="en-US" baseline="0" dirty="0" smtClean="0"/>
              <a:t> replication w/ good performance</a:t>
            </a:r>
            <a:endParaRPr lang="en-US" dirty="0" smtClean="0"/>
          </a:p>
          <a:p>
            <a:r>
              <a:rPr lang="en-US" dirty="0" smtClean="0"/>
              <a:t>2</a:t>
            </a:r>
            <a:r>
              <a:rPr lang="en-US" i="1" dirty="0" smtClean="0"/>
              <a:t>f</a:t>
            </a:r>
            <a:r>
              <a:rPr lang="en-US" dirty="0" smtClean="0"/>
              <a:t>+1 databases</a:t>
            </a:r>
          </a:p>
          <a:p>
            <a:pPr lvl="1"/>
            <a:r>
              <a:rPr lang="en-US" dirty="0" smtClean="0"/>
              <a:t>Shepherd performs agreement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BD842-9FD0-4768-881F-66537B3511E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Shepherd middleware acts as replication agent</a:t>
            </a:r>
          </a:p>
          <a:p>
            <a:r>
              <a:rPr lang="en-US" dirty="0" smtClean="0"/>
              <a:t>Single Shepherd</a:t>
            </a:r>
          </a:p>
          <a:p>
            <a:r>
              <a:rPr lang="en-US" dirty="0" smtClean="0"/>
              <a:t>	shepherd is very simple -&gt; reasonable to get it right (</a:t>
            </a:r>
            <a:r>
              <a:rPr lang="en-US" dirty="0" err="1" smtClean="0"/>
              <a:t>vs</a:t>
            </a:r>
            <a:r>
              <a:rPr lang="en-US" dirty="0" smtClean="0"/>
              <a:t> database)</a:t>
            </a:r>
          </a:p>
          <a:p>
            <a:r>
              <a:rPr lang="en-US" dirty="0" smtClean="0"/>
              <a:t>	database world about pragmatism -&gt; single shepherd is a practical</a:t>
            </a:r>
            <a:r>
              <a:rPr lang="en-US" baseline="0" dirty="0" smtClean="0"/>
              <a:t> solution</a:t>
            </a:r>
          </a:p>
          <a:p>
            <a:r>
              <a:rPr lang="en-US" baseline="0" dirty="0" smtClean="0"/>
              <a:t>	future work accomplish </a:t>
            </a:r>
            <a:r>
              <a:rPr lang="en-US" baseline="0" dirty="0" err="1" smtClean="0"/>
              <a:t>byz</a:t>
            </a:r>
            <a:r>
              <a:rPr lang="en-US" baseline="0" dirty="0" smtClean="0"/>
              <a:t> replication w/ good performance</a:t>
            </a:r>
            <a:endParaRPr lang="en-US" dirty="0" smtClean="0"/>
          </a:p>
          <a:p>
            <a:r>
              <a:rPr lang="en-US" dirty="0" smtClean="0"/>
              <a:t>2</a:t>
            </a:r>
            <a:r>
              <a:rPr lang="en-US" i="1" dirty="0" smtClean="0"/>
              <a:t>f</a:t>
            </a:r>
            <a:r>
              <a:rPr lang="en-US" dirty="0" smtClean="0"/>
              <a:t>+1 databases</a:t>
            </a:r>
          </a:p>
          <a:p>
            <a:pPr lvl="1"/>
            <a:r>
              <a:rPr lang="en-US" dirty="0" smtClean="0"/>
              <a:t>Shepherd performs agreement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BD842-9FD0-4768-881F-66537B3511E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Free for all unlikely to make forward progress</a:t>
            </a:r>
          </a:p>
          <a:p>
            <a:endParaRPr lang="en-US" dirty="0" smtClean="0"/>
          </a:p>
          <a:p>
            <a:r>
              <a:rPr lang="en-US" dirty="0" smtClean="0"/>
              <a:t>Goal is:</a:t>
            </a:r>
            <a:r>
              <a:rPr lang="en-US" baseline="0" dirty="0" smtClean="0"/>
              <a:t> constraint concurrency just enough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BD842-9FD0-4768-881F-66537B3511E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581400"/>
            <a:ext cx="6400800" cy="2514600"/>
          </a:xfrm>
        </p:spPr>
        <p:txBody>
          <a:bodyPr>
            <a:normAutofit/>
          </a:bodyPr>
          <a:lstStyle>
            <a:lvl1pPr marL="0" indent="0" algn="ctr">
              <a:buNone/>
              <a:defRPr sz="3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88DB027-D3DF-4083-8CB8-263FE3F731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609600"/>
            <a:ext cx="9021537" cy="2595653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53340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32052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685800"/>
            <a:ext cx="8229600" cy="2518755"/>
          </a:xfrm>
        </p:spPr>
        <p:txBody>
          <a:bodyPr anchor="ctr"/>
          <a:lstStyle>
            <a:lvl1pPr algn="ctr">
              <a:defRPr lang="en-US" sz="3600" dirty="0">
                <a:solidFill>
                  <a:srgbClr val="FFFFFF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14DD3-4C4D-4761-BFB2-BCAF4D7869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19268-BF67-49B2-BCC6-3AA2C77B34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5F9BD-2823-46D8-8A9D-EED11BD8FB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35BBDFE-7E9D-43A2-97E9-B10A2C1817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F00D0-07BB-4DE2-8059-3CC5D985AC0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692D2-58AB-4EC9-8E11-8F3A8F7CBA3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FAEC-0257-4721-80E2-023118E643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EAC20-CE10-44D8-B677-54914A96E7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EFB24-40FD-48E0-8A8B-EE6BFA5D2A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42DA13B-F43A-4CB6-88B9-311EEF789C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74B045B-5001-4F76-8C08-5056DAFBED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3581400"/>
            <a:ext cx="6400800" cy="21336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3200" dirty="0"/>
              <a:t>Ben </a:t>
            </a:r>
            <a:r>
              <a:rPr lang="en-US" sz="3200" dirty="0" err="1"/>
              <a:t>Vandiver</a:t>
            </a:r>
            <a:r>
              <a:rPr lang="en-US" sz="3200" dirty="0"/>
              <a:t>, </a:t>
            </a:r>
          </a:p>
          <a:p>
            <a:pPr>
              <a:lnSpc>
                <a:spcPct val="90000"/>
              </a:lnSpc>
            </a:pPr>
            <a:r>
              <a:rPr lang="en-US" sz="3200" dirty="0" err="1"/>
              <a:t>Hari</a:t>
            </a:r>
            <a:r>
              <a:rPr lang="en-US" sz="3200" dirty="0"/>
              <a:t> </a:t>
            </a:r>
            <a:r>
              <a:rPr lang="en-US" sz="3200" dirty="0" err="1"/>
              <a:t>Balakrishnan</a:t>
            </a:r>
            <a:r>
              <a:rPr lang="en-US" sz="3200" dirty="0"/>
              <a:t>, Barbara </a:t>
            </a:r>
            <a:r>
              <a:rPr lang="en-US" sz="3200" dirty="0" err="1"/>
              <a:t>Liskov</a:t>
            </a:r>
            <a:r>
              <a:rPr lang="en-US" sz="3200" dirty="0"/>
              <a:t>, and Sam </a:t>
            </a:r>
            <a:r>
              <a:rPr lang="en-US" sz="3200" dirty="0" smtClean="0"/>
              <a:t>Madden</a:t>
            </a:r>
          </a:p>
          <a:p>
            <a:pPr>
              <a:lnSpc>
                <a:spcPct val="90000"/>
              </a:lnSpc>
            </a:pPr>
            <a:r>
              <a:rPr lang="en-US" sz="3200" dirty="0" smtClean="0"/>
              <a:t>CSAIL, MIT</a:t>
            </a:r>
            <a:endParaRPr lang="en-US" sz="3200" dirty="0"/>
          </a:p>
        </p:txBody>
      </p:sp>
      <p:sp>
        <p:nvSpPr>
          <p:cNvPr id="2050" name="AutoShap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dirty="0"/>
              <a:t>Tolerating Byzantine </a:t>
            </a:r>
            <a:r>
              <a:rPr lang="en-US" dirty="0" smtClean="0"/>
              <a:t>Faults</a:t>
            </a:r>
            <a:br>
              <a:rPr lang="en-US" dirty="0" smtClean="0"/>
            </a:br>
            <a:r>
              <a:rPr lang="en-US" dirty="0" smtClean="0"/>
              <a:t>in Database Systems</a:t>
            </a:r>
            <a:br>
              <a:rPr lang="en-US" dirty="0" smtClean="0"/>
            </a:br>
            <a:r>
              <a:rPr lang="en-US" dirty="0" smtClean="0"/>
              <a:t>using </a:t>
            </a:r>
            <a:r>
              <a:rPr lang="en-US" dirty="0"/>
              <a:t>Commit Barrier Scheduling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6019800"/>
            <a:ext cx="807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n-lt"/>
              </a:rPr>
              <a:t>Sponsors:  Quanta Computer Inc, NSF</a:t>
            </a:r>
            <a:endParaRPr lang="en-US" sz="2800" dirty="0"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Commit Barrier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Primary / Secondary Scheme</a:t>
            </a:r>
          </a:p>
          <a:p>
            <a:r>
              <a:rPr lang="en-US" dirty="0" smtClean="0"/>
              <a:t>Run transactions first on the primary</a:t>
            </a:r>
          </a:p>
          <a:p>
            <a:r>
              <a:rPr lang="en-US" dirty="0" smtClean="0"/>
              <a:t>Duplicate primary’s ordering on the </a:t>
            </a:r>
            <a:r>
              <a:rPr lang="en-US" dirty="0" err="1" smtClean="0"/>
              <a:t>secondaries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Works best when primary is </a:t>
            </a:r>
            <a:r>
              <a:rPr lang="en-US" i="1" dirty="0" smtClean="0"/>
              <a:t>Sufficiently Blocking</a:t>
            </a:r>
            <a:endParaRPr lang="en-US" dirty="0" smtClean="0"/>
          </a:p>
          <a:p>
            <a:pPr lvl="1"/>
            <a:r>
              <a:rPr lang="en-US" dirty="0" smtClean="0"/>
              <a:t>Required for performance, not correctness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55"/>
          <p:cNvGrpSpPr/>
          <p:nvPr/>
        </p:nvGrpSpPr>
        <p:grpSpPr>
          <a:xfrm>
            <a:off x="2362200" y="1524000"/>
            <a:ext cx="4876800" cy="5232975"/>
            <a:chOff x="2362200" y="1524000"/>
            <a:chExt cx="4876800" cy="5232975"/>
          </a:xfrm>
        </p:grpSpPr>
        <p:sp>
          <p:nvSpPr>
            <p:cNvPr id="40" name="Rounded Rectangle 39"/>
            <p:cNvSpPr/>
            <p:nvPr/>
          </p:nvSpPr>
          <p:spPr>
            <a:xfrm>
              <a:off x="2362200" y="1524000"/>
              <a:ext cx="1440873" cy="489857"/>
            </a:xfrm>
            <a:prstGeom prst="roundRect">
              <a:avLst/>
            </a:prstGeom>
            <a:ln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/>
                <a:t>Client</a:t>
              </a:r>
              <a:endParaRPr lang="en-US" sz="3200" dirty="0"/>
            </a:p>
          </p:txBody>
        </p:sp>
        <p:sp>
          <p:nvSpPr>
            <p:cNvPr id="41" name="Rounded Rectangle 40"/>
            <p:cNvSpPr/>
            <p:nvPr/>
          </p:nvSpPr>
          <p:spPr>
            <a:xfrm>
              <a:off x="4135582" y="1524000"/>
              <a:ext cx="1440873" cy="489857"/>
            </a:xfrm>
            <a:prstGeom prst="roundRect">
              <a:avLst/>
            </a:prstGeom>
            <a:ln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/>
                <a:t>Client</a:t>
              </a:r>
              <a:endParaRPr lang="en-US" sz="3200" dirty="0"/>
            </a:p>
          </p:txBody>
        </p:sp>
        <p:sp>
          <p:nvSpPr>
            <p:cNvPr id="42" name="Rounded Rectangle 41"/>
            <p:cNvSpPr/>
            <p:nvPr/>
          </p:nvSpPr>
          <p:spPr>
            <a:xfrm>
              <a:off x="5798127" y="1524000"/>
              <a:ext cx="1440873" cy="489857"/>
            </a:xfrm>
            <a:prstGeom prst="roundRect">
              <a:avLst/>
            </a:prstGeom>
            <a:ln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/>
                <a:t>Client</a:t>
              </a:r>
              <a:endParaRPr lang="en-US" sz="3200" dirty="0"/>
            </a:p>
          </p:txBody>
        </p:sp>
        <p:cxnSp>
          <p:nvCxnSpPr>
            <p:cNvPr id="43" name="Straight Connector 42"/>
            <p:cNvCxnSpPr/>
            <p:nvPr/>
          </p:nvCxnSpPr>
          <p:spPr>
            <a:xfrm>
              <a:off x="2473036" y="2307771"/>
              <a:ext cx="4765964" cy="204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>
              <a:stCxn id="40" idx="2"/>
            </p:cNvCxnSpPr>
            <p:nvPr/>
          </p:nvCxnSpPr>
          <p:spPr>
            <a:xfrm rot="16200000" flipH="1">
              <a:off x="2963388" y="2133105"/>
              <a:ext cx="293914" cy="5541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>
              <a:stCxn id="41" idx="2"/>
            </p:cNvCxnSpPr>
            <p:nvPr/>
          </p:nvCxnSpPr>
          <p:spPr>
            <a:xfrm rot="16200000" flipH="1">
              <a:off x="4736770" y="2133105"/>
              <a:ext cx="293914" cy="5541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>
              <a:stCxn id="42" idx="2"/>
            </p:cNvCxnSpPr>
            <p:nvPr/>
          </p:nvCxnSpPr>
          <p:spPr>
            <a:xfrm rot="16200000" flipH="1">
              <a:off x="6399316" y="2133105"/>
              <a:ext cx="293914" cy="5541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4438403" y="2448296"/>
              <a:ext cx="391886" cy="11083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8" name="Rounded Rectangle 47"/>
            <p:cNvSpPr/>
            <p:nvPr/>
          </p:nvSpPr>
          <p:spPr>
            <a:xfrm>
              <a:off x="2362200" y="2699657"/>
              <a:ext cx="4765964" cy="2057400"/>
            </a:xfrm>
            <a:prstGeom prst="roundRect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dirty="0" smtClean="0"/>
                <a:t>Shepherd</a:t>
              </a:r>
              <a:endParaRPr lang="en-US" sz="4400" dirty="0"/>
            </a:p>
          </p:txBody>
        </p:sp>
        <p:cxnSp>
          <p:nvCxnSpPr>
            <p:cNvPr id="49" name="Straight Connector 48"/>
            <p:cNvCxnSpPr>
              <a:endCxn id="50" idx="1"/>
            </p:cNvCxnSpPr>
            <p:nvPr/>
          </p:nvCxnSpPr>
          <p:spPr>
            <a:xfrm rot="5400000">
              <a:off x="2768533" y="5072181"/>
              <a:ext cx="684779" cy="5657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0" name="Can 49"/>
            <p:cNvSpPr/>
            <p:nvPr/>
          </p:nvSpPr>
          <p:spPr>
            <a:xfrm>
              <a:off x="2583873" y="5442857"/>
              <a:ext cx="997527" cy="881743"/>
            </a:xfrm>
            <a:prstGeom prst="can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/>
                <a:t>DB</a:t>
              </a:r>
              <a:endParaRPr lang="en-US" sz="3200" dirty="0"/>
            </a:p>
          </p:txBody>
        </p:sp>
        <p:cxnSp>
          <p:nvCxnSpPr>
            <p:cNvPr id="51" name="Straight Connector 50"/>
            <p:cNvCxnSpPr>
              <a:endCxn id="52" idx="1"/>
            </p:cNvCxnSpPr>
            <p:nvPr/>
          </p:nvCxnSpPr>
          <p:spPr>
            <a:xfrm rot="5400000">
              <a:off x="4320242" y="5072181"/>
              <a:ext cx="684779" cy="5657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2" name="Can 51"/>
            <p:cNvSpPr/>
            <p:nvPr/>
          </p:nvSpPr>
          <p:spPr>
            <a:xfrm>
              <a:off x="4135582" y="5442857"/>
              <a:ext cx="997527" cy="881743"/>
            </a:xfrm>
            <a:prstGeom prst="can">
              <a:avLst/>
            </a:prstGeom>
            <a:ln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/>
                <a:t>DB</a:t>
              </a:r>
              <a:endParaRPr lang="en-US" sz="3200" dirty="0"/>
            </a:p>
          </p:txBody>
        </p:sp>
        <p:cxnSp>
          <p:nvCxnSpPr>
            <p:cNvPr id="53" name="Straight Connector 52"/>
            <p:cNvCxnSpPr>
              <a:endCxn id="54" idx="1"/>
            </p:cNvCxnSpPr>
            <p:nvPr/>
          </p:nvCxnSpPr>
          <p:spPr>
            <a:xfrm rot="5400000">
              <a:off x="5871952" y="5072181"/>
              <a:ext cx="684779" cy="5657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4" name="Can 53"/>
            <p:cNvSpPr/>
            <p:nvPr/>
          </p:nvSpPr>
          <p:spPr>
            <a:xfrm>
              <a:off x="5687291" y="5442857"/>
              <a:ext cx="997527" cy="881743"/>
            </a:xfrm>
            <a:prstGeom prst="can">
              <a:avLst/>
            </a:prstGeom>
            <a:ln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/>
                <a:t>DB</a:t>
              </a:r>
              <a:endParaRPr lang="en-US" sz="3200" dirty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2362200" y="6172200"/>
              <a:ext cx="139596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>
                  <a:latin typeface="+mn-lt"/>
                </a:rPr>
                <a:t>Primary</a:t>
              </a:r>
              <a:endParaRPr lang="en-US" sz="3200" dirty="0">
                <a:latin typeface="+mn-lt"/>
              </a:endParaRPr>
            </a:p>
          </p:txBody>
        </p:sp>
      </p:grpSp>
      <p:sp>
        <p:nvSpPr>
          <p:cNvPr id="70" name="Down Arrow 69"/>
          <p:cNvSpPr/>
          <p:nvPr/>
        </p:nvSpPr>
        <p:spPr>
          <a:xfrm rot="10800000">
            <a:off x="3048000" y="3962400"/>
            <a:ext cx="762000" cy="1447800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en-US" sz="3200" dirty="0" smtClean="0"/>
              <a:t>Result</a:t>
            </a:r>
            <a:endParaRPr lang="en-US" sz="3200" dirty="0"/>
          </a:p>
        </p:txBody>
      </p:sp>
      <p:sp>
        <p:nvSpPr>
          <p:cNvPr id="30" name="Down Arrow 29"/>
          <p:cNvSpPr/>
          <p:nvPr/>
        </p:nvSpPr>
        <p:spPr>
          <a:xfrm rot="10800000">
            <a:off x="3124200" y="3962400"/>
            <a:ext cx="762000" cy="1447800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en-US" sz="3200" dirty="0" smtClean="0"/>
              <a:t>Result</a:t>
            </a:r>
            <a:endParaRPr lang="en-US" sz="3200" dirty="0"/>
          </a:p>
        </p:txBody>
      </p:sp>
      <p:sp>
        <p:nvSpPr>
          <p:cNvPr id="31" name="Down Arrow 30"/>
          <p:cNvSpPr/>
          <p:nvPr/>
        </p:nvSpPr>
        <p:spPr>
          <a:xfrm rot="10800000">
            <a:off x="3200400" y="3962400"/>
            <a:ext cx="762000" cy="1447800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en-US" sz="3200" dirty="0" smtClean="0"/>
              <a:t>Result</a:t>
            </a:r>
            <a:endParaRPr lang="en-US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Commit Barrier Scheduling</a:t>
            </a:r>
            <a:endParaRPr lang="en-US" dirty="0"/>
          </a:p>
        </p:txBody>
      </p:sp>
      <p:sp>
        <p:nvSpPr>
          <p:cNvPr id="66" name="Down Arrow 65"/>
          <p:cNvSpPr/>
          <p:nvPr/>
        </p:nvSpPr>
        <p:spPr>
          <a:xfrm>
            <a:off x="2438400" y="2057400"/>
            <a:ext cx="762000" cy="3352800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US" sz="3200" dirty="0" smtClean="0"/>
              <a:t>SQL</a:t>
            </a:r>
            <a:endParaRPr lang="en-US" sz="3200" dirty="0"/>
          </a:p>
        </p:txBody>
      </p:sp>
      <p:sp>
        <p:nvSpPr>
          <p:cNvPr id="68" name="Down Arrow 67"/>
          <p:cNvSpPr/>
          <p:nvPr/>
        </p:nvSpPr>
        <p:spPr>
          <a:xfrm>
            <a:off x="3962400" y="3962400"/>
            <a:ext cx="685800" cy="1447800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US" sz="3200" dirty="0" smtClean="0"/>
              <a:t>SQL</a:t>
            </a:r>
            <a:endParaRPr lang="en-US" sz="3200" dirty="0"/>
          </a:p>
        </p:txBody>
      </p:sp>
      <p:sp>
        <p:nvSpPr>
          <p:cNvPr id="69" name="Down Arrow 68"/>
          <p:cNvSpPr/>
          <p:nvPr/>
        </p:nvSpPr>
        <p:spPr>
          <a:xfrm>
            <a:off x="5486400" y="3962400"/>
            <a:ext cx="762000" cy="1447800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US" sz="3200" dirty="0" smtClean="0"/>
              <a:t>SQL</a:t>
            </a:r>
            <a:endParaRPr lang="en-US" sz="3200" dirty="0"/>
          </a:p>
        </p:txBody>
      </p:sp>
      <p:sp>
        <p:nvSpPr>
          <p:cNvPr id="28" name="Down Arrow 27"/>
          <p:cNvSpPr/>
          <p:nvPr/>
        </p:nvSpPr>
        <p:spPr>
          <a:xfrm rot="1595145">
            <a:off x="3422488" y="2039903"/>
            <a:ext cx="762000" cy="3556236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US" sz="3200" dirty="0" smtClean="0"/>
              <a:t>SQL</a:t>
            </a:r>
            <a:endParaRPr lang="en-US" sz="3200" dirty="0"/>
          </a:p>
        </p:txBody>
      </p:sp>
      <p:sp>
        <p:nvSpPr>
          <p:cNvPr id="29" name="Down Arrow 28"/>
          <p:cNvSpPr/>
          <p:nvPr/>
        </p:nvSpPr>
        <p:spPr>
          <a:xfrm rot="2706286">
            <a:off x="4579252" y="1600291"/>
            <a:ext cx="762000" cy="4424452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US" sz="3200" dirty="0" smtClean="0"/>
              <a:t>SQL</a:t>
            </a:r>
            <a:endParaRPr lang="en-US" sz="3200" dirty="0"/>
          </a:p>
        </p:txBody>
      </p:sp>
      <p:sp>
        <p:nvSpPr>
          <p:cNvPr id="32" name="TextBox 31"/>
          <p:cNvSpPr txBox="1"/>
          <p:nvPr/>
        </p:nvSpPr>
        <p:spPr>
          <a:xfrm>
            <a:off x="4876800" y="4267200"/>
            <a:ext cx="533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latin typeface="+mn-lt"/>
              </a:rPr>
              <a:t>?</a:t>
            </a:r>
            <a:endParaRPr lang="en-US" sz="66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 animBg="1"/>
      <p:bldP spid="70" grpId="1" animBg="1"/>
      <p:bldP spid="30" grpId="0" animBg="1"/>
      <p:bldP spid="30" grpId="1" animBg="1"/>
      <p:bldP spid="31" grpId="0" animBg="1"/>
      <p:bldP spid="31" grpId="2" animBg="1"/>
      <p:bldP spid="66" grpId="0" animBg="1"/>
      <p:bldP spid="66" grpId="1" animBg="1"/>
      <p:bldP spid="68" grpId="0" animBg="1"/>
      <p:bldP spid="69" grpId="0" animBg="1"/>
      <p:bldP spid="28" grpId="2" animBg="1"/>
      <p:bldP spid="28" grpId="3" animBg="1"/>
      <p:bldP spid="29" grpId="2" animBg="1"/>
      <p:bldP spid="29" grpId="3" animBg="1"/>
      <p:bldP spid="3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Correct Execution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Statement Ordering Rule</a:t>
            </a:r>
          </a:p>
          <a:p>
            <a:pPr lvl="1"/>
            <a:r>
              <a:rPr lang="en-US" dirty="0" smtClean="0"/>
              <a:t>Execute statements of transaction in order</a:t>
            </a:r>
          </a:p>
          <a:p>
            <a:r>
              <a:rPr lang="en-US" dirty="0" smtClean="0"/>
              <a:t>Commit Ordering Rule</a:t>
            </a:r>
          </a:p>
          <a:p>
            <a:pPr lvl="1"/>
            <a:r>
              <a:rPr lang="en-US" dirty="0" smtClean="0"/>
              <a:t>All replicas commit transactions in the same order</a:t>
            </a:r>
          </a:p>
          <a:p>
            <a:pPr lvl="1"/>
            <a:r>
              <a:rPr lang="en-US" dirty="0" smtClean="0"/>
              <a:t>Order determined by Shepherd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Execution Trace on Primary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676400" y="2971800"/>
            <a:ext cx="5334000" cy="1588"/>
          </a:xfrm>
          <a:prstGeom prst="lin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676400" y="3810000"/>
            <a:ext cx="5334000" cy="1588"/>
          </a:xfrm>
          <a:prstGeom prst="lin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914400" y="2286000"/>
            <a:ext cx="5870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T</a:t>
            </a:r>
            <a:r>
              <a:rPr lang="en-US" sz="3200" baseline="-25000" dirty="0" smtClean="0"/>
              <a:t>1</a:t>
            </a: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914400" y="3124200"/>
            <a:ext cx="5870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T</a:t>
            </a:r>
            <a:r>
              <a:rPr lang="en-US" sz="3200" baseline="-25000" dirty="0" smtClean="0"/>
              <a:t>2</a:t>
            </a:r>
            <a:endParaRPr lang="en-US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1905000" y="2286000"/>
            <a:ext cx="6415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</a:t>
            </a:r>
            <a:r>
              <a:rPr lang="en-US" sz="3200" baseline="-25000" dirty="0" smtClean="0"/>
              <a:t>X</a:t>
            </a:r>
            <a:endParaRPr 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3124200" y="2286000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C</a:t>
            </a:r>
            <a:endParaRPr lang="en-US" sz="3200" dirty="0"/>
          </a:p>
        </p:txBody>
      </p:sp>
      <p:sp>
        <p:nvSpPr>
          <p:cNvPr id="14" name="TextBox 13"/>
          <p:cNvSpPr txBox="1"/>
          <p:nvPr/>
        </p:nvSpPr>
        <p:spPr>
          <a:xfrm>
            <a:off x="2057400" y="3124200"/>
            <a:ext cx="6415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</a:t>
            </a:r>
            <a:r>
              <a:rPr lang="en-US" sz="3200" baseline="-25000" dirty="0" smtClean="0"/>
              <a:t>Y</a:t>
            </a:r>
            <a:endParaRPr lang="en-US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3886200" y="3124200"/>
            <a:ext cx="6254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</a:t>
            </a:r>
            <a:r>
              <a:rPr lang="en-US" sz="3200" baseline="-25000" dirty="0" smtClean="0"/>
              <a:t>Z</a:t>
            </a:r>
            <a:endParaRPr lang="en-US" sz="3200" baseline="-25000" dirty="0"/>
          </a:p>
        </p:txBody>
      </p:sp>
      <p:sp>
        <p:nvSpPr>
          <p:cNvPr id="16" name="TextBox 15"/>
          <p:cNvSpPr txBox="1"/>
          <p:nvPr/>
        </p:nvSpPr>
        <p:spPr>
          <a:xfrm>
            <a:off x="4648200" y="3124200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C</a:t>
            </a:r>
            <a:endParaRPr lang="en-US" sz="3200" dirty="0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1676400" y="4267200"/>
            <a:ext cx="4724400" cy="1588"/>
          </a:xfrm>
          <a:prstGeom prst="straightConnector1">
            <a:avLst/>
          </a:prstGeom>
          <a:ln w="4445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733800" y="4343400"/>
            <a:ext cx="10799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Time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Extracting Conflict Info</a:t>
            </a:r>
            <a:endParaRPr lang="en-US" dirty="0"/>
          </a:p>
        </p:txBody>
      </p:sp>
      <p:sp>
        <p:nvSpPr>
          <p:cNvPr id="29" name="Oval 28"/>
          <p:cNvSpPr/>
          <p:nvPr/>
        </p:nvSpPr>
        <p:spPr>
          <a:xfrm>
            <a:off x="1752600" y="2057400"/>
            <a:ext cx="1143000" cy="2057400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762000" y="4343400"/>
            <a:ext cx="29161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+mn-lt"/>
              </a:rPr>
              <a:t>Don’t Conflict!</a:t>
            </a:r>
            <a:endParaRPr lang="en-US" sz="3200" dirty="0">
              <a:solidFill>
                <a:srgbClr val="FF0000"/>
              </a:solidFill>
              <a:latin typeface="+mn-lt"/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914400" y="2286000"/>
            <a:ext cx="6096000" cy="1525588"/>
            <a:chOff x="990600" y="2209800"/>
            <a:chExt cx="6096000" cy="1525588"/>
          </a:xfrm>
        </p:grpSpPr>
        <p:cxnSp>
          <p:nvCxnSpPr>
            <p:cNvPr id="18" name="Straight Connector 17"/>
            <p:cNvCxnSpPr/>
            <p:nvPr/>
          </p:nvCxnSpPr>
          <p:spPr>
            <a:xfrm>
              <a:off x="1752600" y="2895600"/>
              <a:ext cx="5334000" cy="1588"/>
            </a:xfrm>
            <a:prstGeom prst="line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1752600" y="3733800"/>
              <a:ext cx="5334000" cy="1588"/>
            </a:xfrm>
            <a:prstGeom prst="line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990600" y="2209800"/>
              <a:ext cx="58702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T</a:t>
              </a:r>
              <a:r>
                <a:rPr lang="en-US" sz="3200" baseline="-25000" dirty="0" smtClean="0"/>
                <a:t>1</a:t>
              </a:r>
              <a:endParaRPr lang="en-US" sz="3200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990600" y="3048000"/>
              <a:ext cx="58702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T</a:t>
              </a:r>
              <a:r>
                <a:rPr lang="en-US" sz="3200" baseline="-25000" dirty="0" smtClean="0"/>
                <a:t>2</a:t>
              </a:r>
              <a:endParaRPr lang="en-US" sz="32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981200" y="2209800"/>
              <a:ext cx="64152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S</a:t>
              </a:r>
              <a:r>
                <a:rPr lang="en-US" sz="3200" baseline="-25000" dirty="0" smtClean="0"/>
                <a:t>X</a:t>
              </a:r>
              <a:endParaRPr lang="en-US" sz="32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200400" y="2209800"/>
              <a:ext cx="48122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C</a:t>
              </a:r>
              <a:endParaRPr lang="en-US" sz="3200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133600" y="3048000"/>
              <a:ext cx="64152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S</a:t>
              </a:r>
              <a:r>
                <a:rPr lang="en-US" sz="3200" baseline="-25000" dirty="0" smtClean="0"/>
                <a:t>Y</a:t>
              </a:r>
              <a:endParaRPr lang="en-US" sz="3200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962400" y="3048000"/>
              <a:ext cx="62549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S</a:t>
              </a:r>
              <a:r>
                <a:rPr lang="en-US" sz="3200" baseline="-25000" dirty="0" smtClean="0"/>
                <a:t>Z</a:t>
              </a:r>
              <a:endParaRPr lang="en-US" sz="3200" baseline="-25000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724400" y="3048000"/>
              <a:ext cx="48122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C</a:t>
              </a:r>
              <a:endParaRPr lang="en-US" sz="32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Avoiding Conflicts</a:t>
            </a:r>
            <a:endParaRPr lang="en-US" dirty="0"/>
          </a:p>
        </p:txBody>
      </p:sp>
      <p:sp>
        <p:nvSpPr>
          <p:cNvPr id="29" name="Oval 28"/>
          <p:cNvSpPr/>
          <p:nvPr/>
        </p:nvSpPr>
        <p:spPr>
          <a:xfrm rot="17604062">
            <a:off x="2852690" y="1497625"/>
            <a:ext cx="715810" cy="3199679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3048000" y="3886200"/>
            <a:ext cx="29097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+mn-lt"/>
              </a:rPr>
              <a:t>Might Conflict!</a:t>
            </a:r>
            <a:endParaRPr lang="en-US" sz="3200" dirty="0">
              <a:solidFill>
                <a:srgbClr val="FF0000"/>
              </a:solidFill>
              <a:latin typeface="+mn-lt"/>
            </a:endParaRPr>
          </a:p>
        </p:txBody>
      </p:sp>
      <p:cxnSp>
        <p:nvCxnSpPr>
          <p:cNvPr id="18" name="Straight Arrow Connector 17"/>
          <p:cNvCxnSpPr>
            <a:endCxn id="27" idx="3"/>
          </p:cNvCxnSpPr>
          <p:nvPr/>
        </p:nvCxnSpPr>
        <p:spPr>
          <a:xfrm rot="10800000" flipV="1">
            <a:off x="3605422" y="2438400"/>
            <a:ext cx="629448" cy="139988"/>
          </a:xfrm>
          <a:prstGeom prst="straightConnector1">
            <a:avLst/>
          </a:prstGeom>
          <a:ln w="63500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85800" y="4572000"/>
            <a:ext cx="7924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0070C0"/>
                </a:solidFill>
                <a:latin typeface="+mn-lt"/>
              </a:rPr>
              <a:t>Transaction-Ordering Rule: </a:t>
            </a:r>
            <a:r>
              <a:rPr lang="en-US" sz="2400" dirty="0" smtClean="0">
                <a:solidFill>
                  <a:srgbClr val="0070C0"/>
                </a:solidFill>
                <a:latin typeface="+mn-lt"/>
              </a:rPr>
              <a:t>A query from transaction </a:t>
            </a:r>
            <a:r>
              <a:rPr lang="en-US" sz="2400" i="1" dirty="0" smtClean="0">
                <a:solidFill>
                  <a:srgbClr val="0070C0"/>
                </a:solidFill>
                <a:latin typeface="+mn-lt"/>
              </a:rPr>
              <a:t>T</a:t>
            </a:r>
            <a:r>
              <a:rPr lang="en-US" sz="2400" i="1" baseline="-25000" dirty="0" smtClean="0">
                <a:solidFill>
                  <a:srgbClr val="0070C0"/>
                </a:solidFill>
                <a:latin typeface="+mn-lt"/>
              </a:rPr>
              <a:t>2</a:t>
            </a:r>
            <a:r>
              <a:rPr lang="en-US" sz="2400" dirty="0" smtClean="0">
                <a:solidFill>
                  <a:srgbClr val="0070C0"/>
                </a:solidFill>
                <a:latin typeface="+mn-lt"/>
              </a:rPr>
              <a:t> that was executed by the primary after the COMMIT of transaction </a:t>
            </a:r>
            <a:r>
              <a:rPr lang="en-US" sz="2400" i="1" dirty="0" smtClean="0">
                <a:solidFill>
                  <a:srgbClr val="0070C0"/>
                </a:solidFill>
                <a:latin typeface="+mn-lt"/>
              </a:rPr>
              <a:t>T</a:t>
            </a:r>
            <a:r>
              <a:rPr lang="en-US" sz="2400" i="1" baseline="-25000" dirty="0" smtClean="0">
                <a:solidFill>
                  <a:srgbClr val="0070C0"/>
                </a:solidFill>
                <a:latin typeface="+mn-lt"/>
              </a:rPr>
              <a:t>1</a:t>
            </a:r>
            <a:r>
              <a:rPr lang="en-US" sz="2400" dirty="0" smtClean="0">
                <a:solidFill>
                  <a:srgbClr val="0070C0"/>
                </a:solidFill>
                <a:latin typeface="+mn-lt"/>
              </a:rPr>
              <a:t> can be sent to a secondary only after it has processed all queries of </a:t>
            </a:r>
            <a:r>
              <a:rPr lang="en-US" sz="2400" i="1" dirty="0" smtClean="0">
                <a:solidFill>
                  <a:srgbClr val="0070C0"/>
                </a:solidFill>
                <a:latin typeface="+mn-lt"/>
              </a:rPr>
              <a:t>T</a:t>
            </a:r>
            <a:r>
              <a:rPr lang="en-US" sz="2400" i="1" baseline="-25000" dirty="0" smtClean="0">
                <a:solidFill>
                  <a:srgbClr val="0070C0"/>
                </a:solidFill>
                <a:latin typeface="+mn-lt"/>
              </a:rPr>
              <a:t>1</a:t>
            </a:r>
            <a:r>
              <a:rPr lang="en-US" sz="2400" dirty="0" smtClean="0">
                <a:solidFill>
                  <a:srgbClr val="0070C0"/>
                </a:solidFill>
                <a:latin typeface="+mn-lt"/>
              </a:rPr>
              <a:t>.</a:t>
            </a:r>
            <a:endParaRPr lang="en-US" sz="2400" i="1" dirty="0" smtClean="0">
              <a:solidFill>
                <a:srgbClr val="0070C0"/>
              </a:solidFill>
              <a:latin typeface="+mn-lt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914400" y="2286000"/>
            <a:ext cx="6096000" cy="1525588"/>
            <a:chOff x="990600" y="2209800"/>
            <a:chExt cx="6096000" cy="1525588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752600" y="2895600"/>
              <a:ext cx="5334000" cy="1588"/>
            </a:xfrm>
            <a:prstGeom prst="line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1752600" y="3733800"/>
              <a:ext cx="5334000" cy="1588"/>
            </a:xfrm>
            <a:prstGeom prst="line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990600" y="2209800"/>
              <a:ext cx="58702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T</a:t>
              </a:r>
              <a:r>
                <a:rPr lang="en-US" sz="3200" baseline="-25000" dirty="0" smtClean="0"/>
                <a:t>1</a:t>
              </a:r>
              <a:endParaRPr lang="en-US" sz="3200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990600" y="3048000"/>
              <a:ext cx="58702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T</a:t>
              </a:r>
              <a:r>
                <a:rPr lang="en-US" sz="3200" baseline="-25000" dirty="0" smtClean="0"/>
                <a:t>2</a:t>
              </a:r>
              <a:endParaRPr lang="en-US" sz="3200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981200" y="2209800"/>
              <a:ext cx="64152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S</a:t>
              </a:r>
              <a:r>
                <a:rPr lang="en-US" sz="3200" baseline="-25000" dirty="0" smtClean="0"/>
                <a:t>X</a:t>
              </a:r>
              <a:endParaRPr lang="en-US" sz="3200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200400" y="2209800"/>
              <a:ext cx="48122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C</a:t>
              </a:r>
              <a:endParaRPr lang="en-US" sz="3200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133600" y="3048000"/>
              <a:ext cx="64152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S</a:t>
              </a:r>
              <a:r>
                <a:rPr lang="en-US" sz="3200" baseline="-25000" dirty="0" smtClean="0"/>
                <a:t>Y</a:t>
              </a:r>
              <a:endParaRPr lang="en-US" sz="3200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962400" y="3048000"/>
              <a:ext cx="62549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S</a:t>
              </a:r>
              <a:r>
                <a:rPr lang="en-US" sz="3200" baseline="-25000" dirty="0" smtClean="0"/>
                <a:t>Z</a:t>
              </a:r>
              <a:endParaRPr lang="en-US" sz="3200" baseline="-25000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724400" y="3048000"/>
              <a:ext cx="48122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C</a:t>
              </a:r>
              <a:endParaRPr lang="en-US" sz="32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Commit Barrier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Maintain barrier for each replica</a:t>
            </a:r>
          </a:p>
          <a:p>
            <a:r>
              <a:rPr lang="en-US" dirty="0" smtClean="0"/>
              <a:t>Mark statements and transactions with barriers</a:t>
            </a:r>
          </a:p>
          <a:p>
            <a:r>
              <a:rPr lang="en-US" dirty="0" smtClean="0"/>
              <a:t>Issue statements and commits when replica’s barrier reaches appropriate value</a:t>
            </a:r>
          </a:p>
          <a:p>
            <a:r>
              <a:rPr lang="en-US" dirty="0" smtClean="0"/>
              <a:t>Simple to implement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Analysis of CBS:</a:t>
            </a:r>
            <a:br>
              <a:rPr lang="en-US" dirty="0" smtClean="0"/>
            </a:br>
            <a:r>
              <a:rPr lang="en-US" dirty="0" smtClean="0"/>
              <a:t>Non-faulty primary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Full concurrency on the Primary</a:t>
            </a:r>
          </a:p>
          <a:p>
            <a:pPr lvl="1"/>
            <a:r>
              <a:rPr lang="en-US" dirty="0" smtClean="0"/>
              <a:t>Deadlocks detected and resolved locally</a:t>
            </a:r>
          </a:p>
          <a:p>
            <a:r>
              <a:rPr lang="en-US" dirty="0" smtClean="0"/>
              <a:t>Ample concurrency on </a:t>
            </a:r>
            <a:r>
              <a:rPr lang="en-US" dirty="0" err="1" smtClean="0"/>
              <a:t>Secondaries</a:t>
            </a:r>
            <a:endParaRPr lang="en-US" dirty="0" smtClean="0"/>
          </a:p>
          <a:p>
            <a:pPr lvl="1"/>
            <a:r>
              <a:rPr lang="en-US" dirty="0" smtClean="0"/>
              <a:t>allows many statements to run in parallel</a:t>
            </a:r>
          </a:p>
          <a:p>
            <a:r>
              <a:rPr lang="en-US" dirty="0" err="1" smtClean="0"/>
              <a:t>Secondaries</a:t>
            </a:r>
            <a:r>
              <a:rPr lang="en-US" dirty="0" smtClean="0"/>
              <a:t> hardly ever block</a:t>
            </a:r>
          </a:p>
          <a:p>
            <a:r>
              <a:rPr lang="en-US" dirty="0" smtClean="0"/>
              <a:t>Latency increase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Early Return</a:t>
            </a:r>
            <a:endParaRPr lang="en-US" dirty="0"/>
          </a:p>
        </p:txBody>
      </p:sp>
      <p:grpSp>
        <p:nvGrpSpPr>
          <p:cNvPr id="22" name="Group 21"/>
          <p:cNvGrpSpPr/>
          <p:nvPr/>
        </p:nvGrpSpPr>
        <p:grpSpPr>
          <a:xfrm>
            <a:off x="2362200" y="1524000"/>
            <a:ext cx="4876800" cy="5232975"/>
            <a:chOff x="2362200" y="1524000"/>
            <a:chExt cx="4876800" cy="5232975"/>
          </a:xfrm>
        </p:grpSpPr>
        <p:sp>
          <p:nvSpPr>
            <p:cNvPr id="23" name="Rounded Rectangle 22"/>
            <p:cNvSpPr/>
            <p:nvPr/>
          </p:nvSpPr>
          <p:spPr>
            <a:xfrm>
              <a:off x="2362200" y="1524000"/>
              <a:ext cx="1440873" cy="489857"/>
            </a:xfrm>
            <a:prstGeom prst="roundRect">
              <a:avLst/>
            </a:prstGeom>
            <a:ln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/>
                <a:t>Client</a:t>
              </a:r>
              <a:endParaRPr lang="en-US" sz="3200" dirty="0"/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4135582" y="1524000"/>
              <a:ext cx="1440873" cy="489857"/>
            </a:xfrm>
            <a:prstGeom prst="roundRect">
              <a:avLst/>
            </a:prstGeom>
            <a:ln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/>
                <a:t>Client</a:t>
              </a:r>
              <a:endParaRPr lang="en-US" sz="3200" dirty="0"/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5798127" y="1524000"/>
              <a:ext cx="1440873" cy="489857"/>
            </a:xfrm>
            <a:prstGeom prst="roundRect">
              <a:avLst/>
            </a:prstGeom>
            <a:ln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/>
                <a:t>Client</a:t>
              </a:r>
              <a:endParaRPr lang="en-US" sz="3200" dirty="0"/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2473036" y="2307771"/>
              <a:ext cx="4765964" cy="204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stCxn id="23" idx="2"/>
            </p:cNvCxnSpPr>
            <p:nvPr/>
          </p:nvCxnSpPr>
          <p:spPr>
            <a:xfrm rot="16200000" flipH="1">
              <a:off x="2963388" y="2133105"/>
              <a:ext cx="293914" cy="5541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stCxn id="24" idx="2"/>
            </p:cNvCxnSpPr>
            <p:nvPr/>
          </p:nvCxnSpPr>
          <p:spPr>
            <a:xfrm rot="16200000" flipH="1">
              <a:off x="4736770" y="2133105"/>
              <a:ext cx="293914" cy="5541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>
              <a:stCxn id="25" idx="2"/>
            </p:cNvCxnSpPr>
            <p:nvPr/>
          </p:nvCxnSpPr>
          <p:spPr>
            <a:xfrm rot="16200000" flipH="1">
              <a:off x="6399316" y="2133105"/>
              <a:ext cx="293914" cy="5541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4438403" y="2448296"/>
              <a:ext cx="391886" cy="11083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Rounded Rectangle 30"/>
            <p:cNvSpPr/>
            <p:nvPr/>
          </p:nvSpPr>
          <p:spPr>
            <a:xfrm>
              <a:off x="2362200" y="2699657"/>
              <a:ext cx="4765964" cy="2057400"/>
            </a:xfrm>
            <a:prstGeom prst="roundRect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dirty="0" smtClean="0"/>
                <a:t>Shepherd</a:t>
              </a:r>
              <a:endParaRPr lang="en-US" sz="4400" dirty="0"/>
            </a:p>
          </p:txBody>
        </p:sp>
        <p:cxnSp>
          <p:nvCxnSpPr>
            <p:cNvPr id="32" name="Straight Connector 31"/>
            <p:cNvCxnSpPr>
              <a:endCxn id="33" idx="1"/>
            </p:cNvCxnSpPr>
            <p:nvPr/>
          </p:nvCxnSpPr>
          <p:spPr>
            <a:xfrm rot="5400000">
              <a:off x="2768533" y="5072181"/>
              <a:ext cx="684779" cy="5657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3" name="Can 32"/>
            <p:cNvSpPr/>
            <p:nvPr/>
          </p:nvSpPr>
          <p:spPr>
            <a:xfrm>
              <a:off x="2583873" y="5442857"/>
              <a:ext cx="997527" cy="881743"/>
            </a:xfrm>
            <a:prstGeom prst="can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/>
                <a:t>DB</a:t>
              </a:r>
              <a:endParaRPr lang="en-US" sz="3200" dirty="0"/>
            </a:p>
          </p:txBody>
        </p:sp>
        <p:cxnSp>
          <p:nvCxnSpPr>
            <p:cNvPr id="34" name="Straight Connector 33"/>
            <p:cNvCxnSpPr>
              <a:endCxn id="35" idx="1"/>
            </p:cNvCxnSpPr>
            <p:nvPr/>
          </p:nvCxnSpPr>
          <p:spPr>
            <a:xfrm rot="5400000">
              <a:off x="4320242" y="5072181"/>
              <a:ext cx="684779" cy="5657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5" name="Can 34"/>
            <p:cNvSpPr/>
            <p:nvPr/>
          </p:nvSpPr>
          <p:spPr>
            <a:xfrm>
              <a:off x="4135582" y="5442857"/>
              <a:ext cx="997527" cy="881743"/>
            </a:xfrm>
            <a:prstGeom prst="can">
              <a:avLst/>
            </a:prstGeom>
            <a:ln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/>
                <a:t>DB</a:t>
              </a:r>
              <a:endParaRPr lang="en-US" sz="3200" dirty="0"/>
            </a:p>
          </p:txBody>
        </p:sp>
        <p:cxnSp>
          <p:nvCxnSpPr>
            <p:cNvPr id="36" name="Straight Connector 35"/>
            <p:cNvCxnSpPr>
              <a:endCxn id="37" idx="1"/>
            </p:cNvCxnSpPr>
            <p:nvPr/>
          </p:nvCxnSpPr>
          <p:spPr>
            <a:xfrm rot="5400000">
              <a:off x="5871952" y="5072181"/>
              <a:ext cx="684779" cy="5657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7" name="Can 36"/>
            <p:cNvSpPr/>
            <p:nvPr/>
          </p:nvSpPr>
          <p:spPr>
            <a:xfrm>
              <a:off x="5687291" y="5442857"/>
              <a:ext cx="997527" cy="881743"/>
            </a:xfrm>
            <a:prstGeom prst="can">
              <a:avLst/>
            </a:prstGeom>
            <a:ln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/>
                <a:t>DB</a:t>
              </a:r>
              <a:endParaRPr lang="en-US" sz="3200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362200" y="6172200"/>
              <a:ext cx="139596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>
                  <a:latin typeface="+mn-lt"/>
                </a:rPr>
                <a:t>Primary</a:t>
              </a:r>
              <a:endParaRPr lang="en-US" sz="3200" dirty="0">
                <a:latin typeface="+mn-lt"/>
              </a:endParaRPr>
            </a:p>
          </p:txBody>
        </p:sp>
      </p:grpSp>
      <p:sp>
        <p:nvSpPr>
          <p:cNvPr id="21" name="Down Arrow 20"/>
          <p:cNvSpPr/>
          <p:nvPr/>
        </p:nvSpPr>
        <p:spPr>
          <a:xfrm rot="10800000">
            <a:off x="2438400" y="2133600"/>
            <a:ext cx="685800" cy="3200400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US" sz="3200" dirty="0" smtClean="0"/>
              <a:t>Result</a:t>
            </a:r>
            <a:endParaRPr lang="en-US" sz="3200" dirty="0"/>
          </a:p>
        </p:txBody>
      </p:sp>
      <p:sp>
        <p:nvSpPr>
          <p:cNvPr id="39" name="Down Arrow 38"/>
          <p:cNvSpPr/>
          <p:nvPr/>
        </p:nvSpPr>
        <p:spPr>
          <a:xfrm>
            <a:off x="3048000" y="2209800"/>
            <a:ext cx="762000" cy="3200400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en-US" sz="3200" dirty="0" smtClean="0"/>
              <a:t>Next SQL Stmt</a:t>
            </a:r>
            <a:endParaRPr lang="en-US" sz="3200" dirty="0"/>
          </a:p>
        </p:txBody>
      </p:sp>
      <p:sp>
        <p:nvSpPr>
          <p:cNvPr id="40" name="Down Arrow 39"/>
          <p:cNvSpPr/>
          <p:nvPr/>
        </p:nvSpPr>
        <p:spPr>
          <a:xfrm>
            <a:off x="5791200" y="3962400"/>
            <a:ext cx="762000" cy="1447800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en-US" sz="3200" dirty="0" smtClean="0"/>
              <a:t>SQL</a:t>
            </a:r>
            <a:endParaRPr lang="en-US" sz="3200" dirty="0"/>
          </a:p>
        </p:txBody>
      </p:sp>
      <p:sp>
        <p:nvSpPr>
          <p:cNvPr id="41" name="Down Arrow 40"/>
          <p:cNvSpPr/>
          <p:nvPr/>
        </p:nvSpPr>
        <p:spPr>
          <a:xfrm>
            <a:off x="4267200" y="3962400"/>
            <a:ext cx="762000" cy="1447800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en-US" sz="3200" dirty="0" smtClean="0"/>
              <a:t>SQL</a:t>
            </a:r>
            <a:endParaRPr lang="en-US" sz="3200" dirty="0"/>
          </a:p>
        </p:txBody>
      </p:sp>
      <p:sp>
        <p:nvSpPr>
          <p:cNvPr id="42" name="TextBox 41"/>
          <p:cNvSpPr txBox="1"/>
          <p:nvPr/>
        </p:nvSpPr>
        <p:spPr>
          <a:xfrm>
            <a:off x="7162800" y="3200400"/>
            <a:ext cx="189026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Pipelined</a:t>
            </a:r>
          </a:p>
          <a:p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Execution!</a:t>
            </a:r>
            <a:endParaRPr lang="en-US" sz="2800" dirty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39" grpId="0" animBg="1"/>
      <p:bldP spid="40" grpId="0" animBg="1"/>
      <p:bldP spid="41" grpId="0" animBg="1"/>
      <p:bldP spid="4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Early Return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Cut latency in half</a:t>
            </a:r>
          </a:p>
          <a:p>
            <a:r>
              <a:rPr lang="en-US" dirty="0" smtClean="0"/>
              <a:t>Must vote at Commit</a:t>
            </a:r>
          </a:p>
          <a:p>
            <a:pPr lvl="1"/>
            <a:r>
              <a:rPr lang="en-US" dirty="0" smtClean="0"/>
              <a:t>Sent wrong answer, abort the transaction</a:t>
            </a:r>
          </a:p>
          <a:p>
            <a:r>
              <a:rPr lang="en-US" dirty="0" smtClean="0"/>
              <a:t>Correctness Condition</a:t>
            </a:r>
          </a:p>
          <a:p>
            <a:pPr lvl="1"/>
            <a:r>
              <a:rPr lang="en-US" dirty="0" smtClean="0"/>
              <a:t>Clients receive correct answers for all transactions that commit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Non-crash faults in Databases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Over 50% of reported bugs were non-crash faults</a:t>
            </a:r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Incorrect answers, data or index corruption, etc.</a:t>
            </a:r>
          </a:p>
          <a:p>
            <a:r>
              <a:rPr lang="en-US" dirty="0" smtClean="0"/>
              <a:t>Previous focus on fail-stop faults</a:t>
            </a:r>
          </a:p>
          <a:p>
            <a:r>
              <a:rPr lang="en-US" dirty="0" smtClean="0"/>
              <a:t>Better model: Byzantine faults</a:t>
            </a:r>
          </a:p>
          <a:p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295400" y="2362200"/>
          <a:ext cx="6629401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7423"/>
                <a:gridCol w="1491615"/>
                <a:gridCol w="1479777"/>
                <a:gridCol w="142058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Bug Category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DB2</a:t>
                      </a:r>
                    </a:p>
                    <a:p>
                      <a:r>
                        <a:rPr lang="en-US" dirty="0" smtClean="0"/>
                        <a:t>2/03-8/06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Oracle</a:t>
                      </a:r>
                    </a:p>
                    <a:p>
                      <a:r>
                        <a:rPr lang="en-US" dirty="0" smtClean="0"/>
                        <a:t>7/06-11/06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MySQL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8/06-11/06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DBMS Crash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Non-Crash Faults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Masking Faults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Faulty Secondary not a problem</a:t>
            </a:r>
          </a:p>
          <a:p>
            <a:pPr lvl="1"/>
            <a:r>
              <a:rPr lang="en-US" dirty="0" smtClean="0"/>
              <a:t>Voting resolves wrong answers</a:t>
            </a:r>
          </a:p>
          <a:p>
            <a:r>
              <a:rPr lang="en-US" dirty="0" smtClean="0"/>
              <a:t>Faulty Primary is a problem</a:t>
            </a:r>
          </a:p>
          <a:p>
            <a:pPr lvl="1"/>
            <a:r>
              <a:rPr lang="en-US" dirty="0" smtClean="0"/>
              <a:t>Generates invalid schedule</a:t>
            </a:r>
          </a:p>
          <a:p>
            <a:r>
              <a:rPr lang="en-US" dirty="0" smtClean="0"/>
              <a:t>Goal: correct execution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Faulty Primary Scenario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838200" y="3429000"/>
          <a:ext cx="77724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2362200"/>
                <a:gridCol w="2362200"/>
              </a:tblGrid>
              <a:tr h="58420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Faulty Primary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Replica R1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Replica R2</a:t>
                      </a:r>
                      <a:endParaRPr lang="en-US" sz="3200" dirty="0"/>
                    </a:p>
                  </a:txBody>
                  <a:tcPr/>
                </a:tc>
              </a:tr>
              <a:tr h="58420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T</a:t>
                      </a:r>
                      <a:r>
                        <a:rPr lang="en-US" sz="3200" baseline="-25000" dirty="0" smtClean="0"/>
                        <a:t>1</a:t>
                      </a:r>
                      <a:r>
                        <a:rPr lang="en-US" sz="3200" baseline="0" dirty="0" smtClean="0"/>
                        <a:t>:  A = 1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T</a:t>
                      </a:r>
                      <a:r>
                        <a:rPr lang="en-US" sz="3200" baseline="-25000" dirty="0" smtClean="0"/>
                        <a:t>1</a:t>
                      </a:r>
                      <a:r>
                        <a:rPr lang="en-US" sz="3200" baseline="0" dirty="0" smtClean="0"/>
                        <a:t>: A = 1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/>
                        <a:t>T</a:t>
                      </a:r>
                      <a:r>
                        <a:rPr lang="en-US" sz="3200" baseline="-25000" dirty="0" smtClean="0"/>
                        <a:t>1</a:t>
                      </a:r>
                      <a:r>
                        <a:rPr lang="en-US" sz="3200" baseline="0" dirty="0" smtClean="0"/>
                        <a:t>: waiting</a:t>
                      </a:r>
                      <a:endParaRPr lang="en-US" sz="3200" dirty="0" smtClean="0"/>
                    </a:p>
                  </a:txBody>
                  <a:tcPr/>
                </a:tc>
              </a:tr>
              <a:tr h="58420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T</a:t>
                      </a:r>
                      <a:r>
                        <a:rPr lang="en-US" sz="3200" baseline="-25000" dirty="0" smtClean="0"/>
                        <a:t>2</a:t>
                      </a:r>
                      <a:r>
                        <a:rPr lang="en-US" sz="3200" baseline="0" dirty="0" smtClean="0"/>
                        <a:t>:  A = 1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/>
                        <a:t>T</a:t>
                      </a:r>
                      <a:r>
                        <a:rPr lang="en-US" sz="3200" baseline="-25000" dirty="0" smtClean="0"/>
                        <a:t>2</a:t>
                      </a:r>
                      <a:r>
                        <a:rPr lang="en-US" sz="3200" baseline="0" dirty="0" smtClean="0"/>
                        <a:t>: waiting</a:t>
                      </a:r>
                      <a:endParaRPr lang="en-US" sz="3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/>
                        <a:t>T</a:t>
                      </a:r>
                      <a:r>
                        <a:rPr lang="en-US" sz="3200" baseline="-25000" dirty="0" smtClean="0"/>
                        <a:t>2</a:t>
                      </a:r>
                      <a:r>
                        <a:rPr lang="en-US" sz="3200" baseline="0" dirty="0" smtClean="0"/>
                        <a:t>: A = 1</a:t>
                      </a:r>
                      <a:endParaRPr lang="en-US" sz="32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14400" y="1828800"/>
            <a:ext cx="649248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T</a:t>
            </a:r>
            <a:r>
              <a:rPr lang="en-US" sz="3200" baseline="-25000" dirty="0" smtClean="0"/>
              <a:t>1</a:t>
            </a:r>
            <a:r>
              <a:rPr lang="en-US" sz="3200" dirty="0" smtClean="0"/>
              <a:t> , T</a:t>
            </a:r>
            <a:r>
              <a:rPr lang="en-US" sz="3200" baseline="-25000" dirty="0" smtClean="0"/>
              <a:t>2</a:t>
            </a:r>
            <a:r>
              <a:rPr lang="en-US" sz="3200" dirty="0" smtClean="0"/>
              <a:t> – Increment A by 1, return A</a:t>
            </a:r>
          </a:p>
          <a:p>
            <a:r>
              <a:rPr lang="en-US" sz="3200" dirty="0" smtClean="0"/>
              <a:t>A initially 0, should end up 2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838200" y="5791200"/>
            <a:ext cx="68916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/>
              <a:t>f</a:t>
            </a:r>
            <a:r>
              <a:rPr lang="en-US" sz="3200" dirty="0" smtClean="0"/>
              <a:t>+1 matching votes for both answers!</a:t>
            </a:r>
            <a:endParaRPr lang="en-US" sz="32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Mechanics</a:t>
            </a:r>
          </a:p>
          <a:p>
            <a:r>
              <a:rPr lang="en-US" dirty="0" smtClean="0"/>
              <a:t>Replica Repair</a:t>
            </a:r>
          </a:p>
          <a:p>
            <a:r>
              <a:rPr lang="en-US" dirty="0" smtClean="0"/>
              <a:t>Shepherd crashes</a:t>
            </a:r>
          </a:p>
          <a:p>
            <a:r>
              <a:rPr lang="en-US" dirty="0" smtClean="0"/>
              <a:t>Heterogeneity &amp; SQL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Prototype called HRDB</a:t>
            </a:r>
          </a:p>
          <a:p>
            <a:r>
              <a:rPr lang="en-US" dirty="0" smtClean="0"/>
              <a:t>Implemented in Java</a:t>
            </a:r>
          </a:p>
          <a:p>
            <a:r>
              <a:rPr lang="en-US" dirty="0" smtClean="0"/>
              <a:t>About 3500 semicolon-lines of code</a:t>
            </a:r>
          </a:p>
          <a:p>
            <a:r>
              <a:rPr lang="en-US" dirty="0" smtClean="0"/>
              <a:t>JDBC interface to clients and databases</a:t>
            </a:r>
          </a:p>
          <a:p>
            <a:r>
              <a:rPr lang="en-US" dirty="0" smtClean="0"/>
              <a:t>Works with </a:t>
            </a:r>
            <a:r>
              <a:rPr lang="en-US" dirty="0" err="1" smtClean="0"/>
              <a:t>MySQL</a:t>
            </a:r>
            <a:r>
              <a:rPr lang="en-US" dirty="0" smtClean="0"/>
              <a:t>, DB2, Derby, and </a:t>
            </a:r>
            <a:r>
              <a:rPr lang="en-US" dirty="0" err="1" smtClean="0"/>
              <a:t>SQLServer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848600" y="2819400"/>
            <a:ext cx="114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17%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Heterogeneous Replication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Ran </a:t>
            </a:r>
            <a:r>
              <a:rPr lang="en-US" i="1" dirty="0" smtClean="0"/>
              <a:t>2f+1=3</a:t>
            </a:r>
            <a:r>
              <a:rPr lang="en-US" dirty="0" smtClean="0"/>
              <a:t> replica system, heterogeneous vendors</a:t>
            </a:r>
          </a:p>
          <a:p>
            <a:pPr lvl="1"/>
            <a:r>
              <a:rPr lang="en-US" dirty="0" err="1" smtClean="0"/>
              <a:t>MySQL</a:t>
            </a:r>
            <a:r>
              <a:rPr lang="en-US" dirty="0" smtClean="0"/>
              <a:t>, DB2, </a:t>
            </a:r>
            <a:r>
              <a:rPr lang="en-US" dirty="0" err="1" smtClean="0"/>
              <a:t>Commerical</a:t>
            </a:r>
            <a:r>
              <a:rPr lang="en-US" dirty="0" smtClean="0"/>
              <a:t> DB X</a:t>
            </a:r>
          </a:p>
          <a:p>
            <a:r>
              <a:rPr lang="en-US" i="1" dirty="0" smtClean="0"/>
              <a:t>Sufficiently Blocking</a:t>
            </a:r>
            <a:r>
              <a:rPr lang="en-US" dirty="0" smtClean="0"/>
              <a:t> </a:t>
            </a:r>
            <a:r>
              <a:rPr lang="en-US" dirty="0" smtClean="0"/>
              <a:t>holds in practice</a:t>
            </a:r>
            <a:endParaRPr lang="en-US" dirty="0" smtClean="0"/>
          </a:p>
          <a:p>
            <a:r>
              <a:rPr lang="en-US" dirty="0" smtClean="0"/>
              <a:t>System runs at slowest of </a:t>
            </a:r>
            <a:r>
              <a:rPr lang="en-US" i="1" dirty="0" smtClean="0"/>
              <a:t>f+1</a:t>
            </a:r>
            <a:r>
              <a:rPr lang="en-US" dirty="0" smtClean="0"/>
              <a:t> fastest replicas, or primary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Fail-Stop Faults</a:t>
            </a:r>
            <a:endParaRPr lang="en-US" dirty="0"/>
          </a:p>
        </p:txBody>
      </p:sp>
      <p:graphicFrame>
        <p:nvGraphicFramePr>
          <p:cNvPr id="7" name="Chart 6"/>
          <p:cNvGraphicFramePr>
            <a:graphicFrameLocks noGrp="1"/>
          </p:cNvGraphicFramePr>
          <p:nvPr/>
        </p:nvGraphicFramePr>
        <p:xfrm>
          <a:off x="304800" y="1371600"/>
          <a:ext cx="8382000" cy="5201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Bugs and HRDB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Successfully masked bugs</a:t>
            </a:r>
          </a:p>
          <a:p>
            <a:pPr lvl="1"/>
            <a:r>
              <a:rPr lang="en-US" dirty="0" smtClean="0"/>
              <a:t>Heterogeneous vendors &amp; heterogeneous versions</a:t>
            </a:r>
          </a:p>
          <a:p>
            <a:r>
              <a:rPr lang="en-US" dirty="0" smtClean="0"/>
              <a:t>Found a new bug in </a:t>
            </a:r>
            <a:r>
              <a:rPr lang="en-US" dirty="0" err="1" smtClean="0"/>
              <a:t>MySQL</a:t>
            </a:r>
            <a:endParaRPr lang="en-US" dirty="0" smtClean="0"/>
          </a:p>
          <a:p>
            <a:pPr lvl="1"/>
            <a:r>
              <a:rPr lang="en-US" dirty="0" smtClean="0"/>
              <a:t>While running TPC-C</a:t>
            </a:r>
          </a:p>
          <a:p>
            <a:pPr lvl="1"/>
            <a:r>
              <a:rPr lang="en-US" dirty="0" smtClean="0"/>
              <a:t>Present since October 2001</a:t>
            </a:r>
          </a:p>
          <a:p>
            <a:pPr lvl="1"/>
            <a:r>
              <a:rPr lang="en-US" dirty="0" smtClean="0"/>
              <a:t>Patched in recent release</a:t>
            </a:r>
          </a:p>
          <a:p>
            <a:r>
              <a:rPr lang="en-US" dirty="0" smtClean="0"/>
              <a:t>Starting to look for bugs actively with HRDB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First practical Byzantine Fault Tolerant Database</a:t>
            </a:r>
          </a:p>
          <a:p>
            <a:r>
              <a:rPr lang="en-US" dirty="0" smtClean="0"/>
              <a:t>Failure independence by supporting heterogeneous replicas</a:t>
            </a:r>
          </a:p>
          <a:p>
            <a:r>
              <a:rPr lang="en-US" dirty="0" smtClean="0"/>
              <a:t>Novel concurrency extraction scheme</a:t>
            </a:r>
          </a:p>
          <a:p>
            <a:r>
              <a:rPr lang="en-US" dirty="0" smtClean="0"/>
              <a:t>Tool for finding new bugs in databases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 Slides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 Independence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Heterogeneous replicas</a:t>
            </a:r>
          </a:p>
          <a:p>
            <a:pPr lvl="1"/>
            <a:r>
              <a:rPr lang="en-US" dirty="0" smtClean="0"/>
              <a:t>Different implementations / versions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Easiest with non-invasive solution</a:t>
            </a:r>
          </a:p>
          <a:p>
            <a:r>
              <a:rPr lang="en-US" dirty="0" smtClean="0"/>
              <a:t>Requires standard interface</a:t>
            </a:r>
          </a:p>
          <a:p>
            <a:r>
              <a:rPr lang="en-US" dirty="0" smtClean="0"/>
              <a:t>SQL is moderately standard</a:t>
            </a:r>
            <a:endParaRPr lang="en-US" dirty="0"/>
          </a:p>
        </p:txBody>
      </p:sp>
      <p:pic>
        <p:nvPicPr>
          <p:cNvPr id="5" name="Picture 4" descr="msft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2590800"/>
            <a:ext cx="1973943" cy="609600"/>
          </a:xfrm>
          <a:prstGeom prst="rect">
            <a:avLst/>
          </a:prstGeom>
        </p:spPr>
      </p:pic>
      <p:pic>
        <p:nvPicPr>
          <p:cNvPr id="6" name="Picture 5" descr="mysql_100x52-64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2800" y="2590800"/>
            <a:ext cx="1699846" cy="883920"/>
          </a:xfrm>
          <a:prstGeom prst="rect">
            <a:avLst/>
          </a:prstGeom>
        </p:spPr>
      </p:pic>
      <p:pic>
        <p:nvPicPr>
          <p:cNvPr id="7" name="Picture 6" descr="oralogo_small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24000" y="3200400"/>
            <a:ext cx="1689100" cy="228600"/>
          </a:xfrm>
          <a:prstGeom prst="rect">
            <a:avLst/>
          </a:prstGeom>
        </p:spPr>
      </p:pic>
      <p:pic>
        <p:nvPicPr>
          <p:cNvPr id="9" name="Picture 8" descr="ibm-logo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10400" y="2362200"/>
            <a:ext cx="1983921" cy="1337310"/>
          </a:xfrm>
          <a:prstGeom prst="rect">
            <a:avLst/>
          </a:prstGeom>
        </p:spPr>
      </p:pic>
      <p:pic>
        <p:nvPicPr>
          <p:cNvPr id="8" name="Picture 7" descr="postgres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05400" y="2819400"/>
            <a:ext cx="2190750" cy="76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Snapshot Isolation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Allows read-after-write hazards</a:t>
            </a:r>
          </a:p>
          <a:p>
            <a:r>
              <a:rPr lang="en-US" dirty="0" smtClean="0"/>
              <a:t>Converts fail-stop to Byzantine faults</a:t>
            </a:r>
          </a:p>
          <a:p>
            <a:r>
              <a:rPr lang="en-US" dirty="0" smtClean="0"/>
              <a:t>Need write-sets to implement</a:t>
            </a:r>
          </a:p>
          <a:p>
            <a:r>
              <a:rPr lang="en-US" dirty="0" smtClean="0"/>
              <a:t>Scheme called Snapshot Barrier Scheduling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 with Barriers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676400" y="2590800"/>
            <a:ext cx="53340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676400" y="3276600"/>
            <a:ext cx="53340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676400" y="3962400"/>
            <a:ext cx="53340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219200" y="2286000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-25000" dirty="0" smtClean="0"/>
              <a:t>1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219200" y="2971800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-25000" dirty="0" smtClean="0"/>
              <a:t>2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219200" y="3657600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-25000" dirty="0" smtClean="0"/>
              <a:t>3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905000" y="2286000"/>
            <a:ext cx="484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</a:t>
            </a:r>
            <a:r>
              <a:rPr lang="en-US" baseline="-25000" dirty="0" smtClean="0"/>
              <a:t>W</a:t>
            </a:r>
            <a:endParaRPr lang="en-US" baseline="-25000" dirty="0"/>
          </a:p>
        </p:txBody>
      </p:sp>
      <p:sp>
        <p:nvSpPr>
          <p:cNvPr id="13" name="TextBox 12"/>
          <p:cNvSpPr txBox="1"/>
          <p:nvPr/>
        </p:nvSpPr>
        <p:spPr>
          <a:xfrm>
            <a:off x="3124200" y="2286000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057400" y="3657600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</a:t>
            </a:r>
            <a:r>
              <a:rPr lang="en-US" baseline="-25000" dirty="0" smtClean="0"/>
              <a:t>J</a:t>
            </a:r>
            <a:endParaRPr lang="en-US" baseline="-25000" dirty="0"/>
          </a:p>
        </p:txBody>
      </p:sp>
      <p:sp>
        <p:nvSpPr>
          <p:cNvPr id="15" name="TextBox 14"/>
          <p:cNvSpPr txBox="1"/>
          <p:nvPr/>
        </p:nvSpPr>
        <p:spPr>
          <a:xfrm>
            <a:off x="3886200" y="3657600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</a:t>
            </a:r>
            <a:r>
              <a:rPr lang="en-US" baseline="-25000" dirty="0" smtClean="0"/>
              <a:t>K</a:t>
            </a:r>
            <a:endParaRPr lang="en-US" baseline="-25000" dirty="0"/>
          </a:p>
        </p:txBody>
      </p:sp>
      <p:sp>
        <p:nvSpPr>
          <p:cNvPr id="16" name="TextBox 15"/>
          <p:cNvSpPr txBox="1"/>
          <p:nvPr/>
        </p:nvSpPr>
        <p:spPr>
          <a:xfrm>
            <a:off x="4572000" y="3657600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400800" y="2971800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590800" y="2971800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</a:t>
            </a:r>
            <a:r>
              <a:rPr lang="en-US" baseline="-25000" dirty="0" smtClean="0"/>
              <a:t>X</a:t>
            </a:r>
            <a:endParaRPr lang="en-US" baseline="-25000" dirty="0"/>
          </a:p>
        </p:txBody>
      </p:sp>
      <p:sp>
        <p:nvSpPr>
          <p:cNvPr id="19" name="TextBox 18"/>
          <p:cNvSpPr txBox="1"/>
          <p:nvPr/>
        </p:nvSpPr>
        <p:spPr>
          <a:xfrm>
            <a:off x="5486400" y="2971800"/>
            <a:ext cx="433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</a:t>
            </a:r>
            <a:r>
              <a:rPr lang="en-US" baseline="-25000" dirty="0" smtClean="0"/>
              <a:t>Z</a:t>
            </a:r>
            <a:endParaRPr lang="en-US" baseline="-25000" dirty="0"/>
          </a:p>
        </p:txBody>
      </p:sp>
      <p:sp>
        <p:nvSpPr>
          <p:cNvPr id="20" name="TextBox 19"/>
          <p:cNvSpPr txBox="1"/>
          <p:nvPr/>
        </p:nvSpPr>
        <p:spPr>
          <a:xfrm>
            <a:off x="457200" y="4495800"/>
            <a:ext cx="53944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Primary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S – Annotate with current barrier upon completion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C – Increment barrier before issue</a:t>
            </a:r>
            <a:endParaRPr lang="en-US" dirty="0"/>
          </a:p>
        </p:txBody>
      </p:sp>
      <p:cxnSp>
        <p:nvCxnSpPr>
          <p:cNvPr id="22" name="Straight Connector 21"/>
          <p:cNvCxnSpPr/>
          <p:nvPr/>
        </p:nvCxnSpPr>
        <p:spPr>
          <a:xfrm rot="5400000">
            <a:off x="1943894" y="3238500"/>
            <a:ext cx="2513806" cy="794"/>
          </a:xfrm>
          <a:prstGeom prst="line">
            <a:avLst/>
          </a:prstGeom>
          <a:ln w="190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>
            <a:off x="3391694" y="3238500"/>
            <a:ext cx="2513806" cy="794"/>
          </a:xfrm>
          <a:prstGeom prst="line">
            <a:avLst/>
          </a:prstGeom>
          <a:ln w="190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5220494" y="3238500"/>
            <a:ext cx="2513806" cy="794"/>
          </a:xfrm>
          <a:prstGeom prst="line">
            <a:avLst/>
          </a:prstGeom>
          <a:ln w="190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810000" y="2971800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</a:t>
            </a:r>
            <a:r>
              <a:rPr lang="en-US" baseline="-25000" dirty="0" smtClean="0"/>
              <a:t>Y</a:t>
            </a:r>
            <a:endParaRPr lang="en-US" baseline="-25000" dirty="0"/>
          </a:p>
        </p:txBody>
      </p:sp>
      <p:cxnSp>
        <p:nvCxnSpPr>
          <p:cNvPr id="36" name="Straight Connector 35"/>
          <p:cNvCxnSpPr/>
          <p:nvPr/>
        </p:nvCxnSpPr>
        <p:spPr>
          <a:xfrm rot="5400000">
            <a:off x="419894" y="3237706"/>
            <a:ext cx="2513806" cy="794"/>
          </a:xfrm>
          <a:prstGeom prst="line">
            <a:avLst/>
          </a:prstGeom>
          <a:ln w="190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200400" y="1828800"/>
            <a:ext cx="6014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B=1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4648200" y="1828800"/>
            <a:ext cx="6014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B=2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1676400" y="1828800"/>
            <a:ext cx="6014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B=0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6477000" y="1828800"/>
            <a:ext cx="6014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B=3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457200" y="5334000"/>
            <a:ext cx="74334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Secondary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S – Issue when replica barrier is at least the value of the annotation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C – Increment replica barrier after completion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Heterogeneity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Non-determinism in answers</a:t>
            </a:r>
          </a:p>
          <a:p>
            <a:pPr lvl="1"/>
            <a:r>
              <a:rPr lang="en-US" dirty="0" smtClean="0"/>
              <a:t>Result set ordering</a:t>
            </a:r>
          </a:p>
          <a:p>
            <a:pPr lvl="1"/>
            <a:r>
              <a:rPr lang="en-US" dirty="0" smtClean="0"/>
              <a:t>Non-deterministic functions in queries</a:t>
            </a:r>
          </a:p>
          <a:p>
            <a:pPr lvl="1"/>
            <a:r>
              <a:rPr lang="en-US" dirty="0" smtClean="0"/>
              <a:t>Database-assigned row IDs</a:t>
            </a:r>
          </a:p>
          <a:p>
            <a:pPr lvl="2">
              <a:buFont typeface="Wingdings" pitchFamily="2" charset="2"/>
              <a:buChar char="Ø"/>
            </a:pPr>
            <a:r>
              <a:rPr lang="en-US" dirty="0" smtClean="0"/>
              <a:t>Query Rewriting</a:t>
            </a:r>
          </a:p>
          <a:p>
            <a:r>
              <a:rPr lang="en-US" dirty="0" smtClean="0"/>
              <a:t>SQL incompatibility</a:t>
            </a:r>
          </a:p>
          <a:p>
            <a:pPr lvl="1"/>
            <a:r>
              <a:rPr lang="en-US" dirty="0" smtClean="0"/>
              <a:t>Translation Engine</a:t>
            </a:r>
          </a:p>
          <a:p>
            <a:pPr lvl="1"/>
            <a:r>
              <a:rPr lang="en-US" dirty="0" smtClean="0"/>
              <a:t>SQL hiding – Views and Stored Procedures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Replicating the Shepherd</a:t>
            </a:r>
          </a:p>
          <a:p>
            <a:r>
              <a:rPr lang="en-US" dirty="0" smtClean="0"/>
              <a:t>Efficient Replica Repair</a:t>
            </a:r>
          </a:p>
          <a:p>
            <a:r>
              <a:rPr lang="en-US" dirty="0" smtClean="0"/>
              <a:t>Finding Bugs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Replica Recovery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Replicas</a:t>
            </a:r>
          </a:p>
          <a:p>
            <a:pPr lvl="1"/>
            <a:r>
              <a:rPr lang="en-US" dirty="0" smtClean="0"/>
              <a:t>Fail-stop crashes – Shepherd replays missing transactions</a:t>
            </a:r>
          </a:p>
          <a:p>
            <a:pPr lvl="2"/>
            <a:r>
              <a:rPr lang="en-US" dirty="0" smtClean="0"/>
              <a:t>Uses transaction log table in database to discover which transactions to replay</a:t>
            </a:r>
          </a:p>
          <a:p>
            <a:pPr lvl="1"/>
            <a:r>
              <a:rPr lang="en-US" dirty="0" smtClean="0"/>
              <a:t>Byzantine faults – Shepherd repairs faulty state, then replays</a:t>
            </a:r>
          </a:p>
          <a:p>
            <a:pPr lvl="2"/>
            <a:r>
              <a:rPr lang="en-US" dirty="0" smtClean="0"/>
              <a:t>Efficient repair mechanism under development</a:t>
            </a:r>
          </a:p>
          <a:p>
            <a:r>
              <a:rPr lang="en-US" dirty="0" smtClean="0"/>
              <a:t>Shepherd</a:t>
            </a:r>
          </a:p>
          <a:p>
            <a:pPr lvl="1"/>
            <a:r>
              <a:rPr lang="en-US" dirty="0" smtClean="0"/>
              <a:t>Fail-stop crashes - Maintains a write-ahead log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Faulty Primary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Wrong answers result in transaction abort</a:t>
            </a:r>
          </a:p>
          <a:p>
            <a:r>
              <a:rPr lang="en-US" dirty="0" smtClean="0"/>
              <a:t>Concurrency Faults</a:t>
            </a:r>
          </a:p>
          <a:p>
            <a:pPr lvl="1"/>
            <a:r>
              <a:rPr lang="en-US" dirty="0" smtClean="0"/>
              <a:t>Can result in </a:t>
            </a:r>
            <a:r>
              <a:rPr lang="en-US" dirty="0" err="1" smtClean="0"/>
              <a:t>secondaries</a:t>
            </a:r>
            <a:r>
              <a:rPr lang="en-US" dirty="0" smtClean="0"/>
              <a:t> being unable to make progress</a:t>
            </a:r>
          </a:p>
          <a:p>
            <a:pPr lvl="1"/>
            <a:r>
              <a:rPr lang="en-US" dirty="0" smtClean="0"/>
              <a:t>System is back to “Correct but Slow” solution</a:t>
            </a:r>
          </a:p>
          <a:p>
            <a:pPr lvl="1"/>
            <a:r>
              <a:rPr lang="en-US" dirty="0" smtClean="0"/>
              <a:t>Same case as when primary is not </a:t>
            </a:r>
            <a:r>
              <a:rPr lang="en-US" i="1" dirty="0" smtClean="0"/>
              <a:t>sufficiently blocking</a:t>
            </a:r>
            <a:endParaRPr lang="en-US" dirty="0" smtClean="0"/>
          </a:p>
          <a:p>
            <a:r>
              <a:rPr lang="en-US" dirty="0" smtClean="0"/>
              <a:t>Can be hard to tell if primary is faulty</a:t>
            </a:r>
          </a:p>
          <a:p>
            <a:r>
              <a:rPr lang="en-US" dirty="0" smtClean="0"/>
              <a:t>Replace primary by doing a </a:t>
            </a:r>
            <a:r>
              <a:rPr lang="en-US" i="1" dirty="0" smtClean="0"/>
              <a:t>view change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Client Interaction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/>
            <a:r>
              <a:rPr lang="en-US" dirty="0" smtClean="0"/>
              <a:t>Organized into Transactions</a:t>
            </a:r>
          </a:p>
          <a:p>
            <a:pPr marL="788670" lvl="1" indent="-514350"/>
            <a:r>
              <a:rPr lang="en-US" dirty="0" smtClean="0"/>
              <a:t>Query, Query, …, Commit / Rollback</a:t>
            </a:r>
          </a:p>
          <a:p>
            <a:pPr marL="514350" indent="-514350"/>
            <a:r>
              <a:rPr lang="en-US" dirty="0" smtClean="0"/>
              <a:t>Interactive</a:t>
            </a:r>
          </a:p>
          <a:p>
            <a:pPr marL="514350" indent="-514350"/>
            <a:r>
              <a:rPr lang="en-US" dirty="0" smtClean="0"/>
              <a:t>Strong consistency</a:t>
            </a:r>
          </a:p>
          <a:p>
            <a:pPr marL="788670" lvl="1" indent="-514350"/>
            <a:r>
              <a:rPr lang="en-US" dirty="0" smtClean="0"/>
              <a:t>Single-copy </a:t>
            </a:r>
            <a:r>
              <a:rPr lang="en-US" dirty="0" err="1" smtClean="0"/>
              <a:t>serializable</a:t>
            </a:r>
            <a:endParaRPr lang="en-US" dirty="0"/>
          </a:p>
        </p:txBody>
      </p:sp>
      <p:sp>
        <p:nvSpPr>
          <p:cNvPr id="22" name="Content Placeholder 2"/>
          <p:cNvSpPr txBox="1">
            <a:spLocks/>
          </p:cNvSpPr>
          <p:nvPr/>
        </p:nvSpPr>
        <p:spPr>
          <a:xfrm>
            <a:off x="914400" y="4648200"/>
            <a:ext cx="7772400" cy="1371600"/>
          </a:xfrm>
          <a:prstGeom prst="rect">
            <a:avLst/>
          </a:prstGeo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Database Functionality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Each Database provides</a:t>
            </a:r>
          </a:p>
          <a:p>
            <a:pPr lvl="1"/>
            <a:r>
              <a:rPr lang="en-US" dirty="0" err="1" smtClean="0"/>
              <a:t>Serializable</a:t>
            </a:r>
            <a:r>
              <a:rPr lang="en-US" dirty="0" smtClean="0"/>
              <a:t> isolation</a:t>
            </a:r>
          </a:p>
          <a:p>
            <a:pPr lvl="1"/>
            <a:r>
              <a:rPr lang="en-US" dirty="0" smtClean="0"/>
              <a:t>Strict (rigorous) </a:t>
            </a:r>
            <a:r>
              <a:rPr lang="en-US" dirty="0" smtClean="0"/>
              <a:t>2-phase locking</a:t>
            </a:r>
          </a:p>
          <a:p>
            <a:r>
              <a:rPr lang="en-US" dirty="0" smtClean="0"/>
              <a:t>Databases don’t execute in issue-order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Limited control over execution order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19200" y="3581400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n-lt"/>
              </a:rPr>
              <a:t>Issue</a:t>
            </a:r>
            <a:endParaRPr lang="en-US" sz="2400" dirty="0"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9800" y="3581400"/>
            <a:ext cx="4395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  <a:latin typeface="+mn-lt"/>
              </a:rPr>
              <a:t>S</a:t>
            </a:r>
            <a:r>
              <a:rPr lang="en-US" sz="2400" baseline="-25000" dirty="0" smtClean="0">
                <a:solidFill>
                  <a:srgbClr val="0070C0"/>
                </a:solidFill>
                <a:latin typeface="+mn-lt"/>
              </a:rPr>
              <a:t>1</a:t>
            </a:r>
            <a:endParaRPr lang="en-US" sz="240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0" y="4114800"/>
            <a:ext cx="4395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+mn-lt"/>
              </a:rPr>
              <a:t>S</a:t>
            </a:r>
            <a:r>
              <a:rPr lang="en-US" sz="2400" baseline="-25000" dirty="0" smtClean="0">
                <a:solidFill>
                  <a:srgbClr val="FF0000"/>
                </a:solidFill>
                <a:latin typeface="+mn-lt"/>
              </a:rPr>
              <a:t>2</a:t>
            </a:r>
            <a:endParaRPr lang="en-US" sz="24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57600" y="3581400"/>
            <a:ext cx="152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n-lt"/>
              </a:rPr>
              <a:t>Replica 1</a:t>
            </a:r>
          </a:p>
          <a:p>
            <a:r>
              <a:rPr lang="en-US" sz="2400" dirty="0" smtClean="0">
                <a:latin typeface="+mn-lt"/>
              </a:rPr>
              <a:t>executes</a:t>
            </a:r>
            <a:endParaRPr lang="en-US" sz="2400" dirty="0"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96000" y="3581400"/>
            <a:ext cx="152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n-lt"/>
              </a:rPr>
              <a:t>Replica 2</a:t>
            </a:r>
          </a:p>
          <a:p>
            <a:r>
              <a:rPr lang="en-US" sz="2400" dirty="0" smtClean="0">
                <a:latin typeface="+mn-lt"/>
              </a:rPr>
              <a:t>executes</a:t>
            </a:r>
            <a:endParaRPr lang="en-US" sz="2400" dirty="0"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05400" y="3581400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  <a:latin typeface="+mn-lt"/>
              </a:rPr>
              <a:t>S</a:t>
            </a:r>
            <a:r>
              <a:rPr lang="en-US" sz="2400" baseline="-25000" dirty="0" smtClean="0">
                <a:solidFill>
                  <a:srgbClr val="0070C0"/>
                </a:solidFill>
                <a:latin typeface="+mn-lt"/>
              </a:rPr>
              <a:t>1</a:t>
            </a:r>
            <a:endParaRPr lang="en-US" sz="240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81600" y="4114800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+mn-lt"/>
              </a:rPr>
              <a:t>S</a:t>
            </a:r>
            <a:r>
              <a:rPr lang="en-US" sz="2400" baseline="-25000" dirty="0" smtClean="0">
                <a:solidFill>
                  <a:srgbClr val="FF0000"/>
                </a:solidFill>
                <a:latin typeface="+mn-lt"/>
              </a:rPr>
              <a:t>2</a:t>
            </a:r>
            <a:endParaRPr lang="en-US" sz="24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20000" y="3581400"/>
            <a:ext cx="4395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+mn-lt"/>
              </a:rPr>
              <a:t>S</a:t>
            </a:r>
            <a:r>
              <a:rPr lang="en-US" sz="2400" baseline="-25000" dirty="0" smtClean="0">
                <a:solidFill>
                  <a:srgbClr val="FF0000"/>
                </a:solidFill>
                <a:latin typeface="+mn-lt"/>
              </a:rPr>
              <a:t>2</a:t>
            </a:r>
            <a:endParaRPr lang="en-US" sz="24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696200" y="4114800"/>
            <a:ext cx="4395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  <a:latin typeface="+mn-lt"/>
              </a:rPr>
              <a:t>S</a:t>
            </a:r>
            <a:r>
              <a:rPr lang="en-US" sz="2400" baseline="-25000" dirty="0" smtClean="0">
                <a:solidFill>
                  <a:srgbClr val="0070C0"/>
                </a:solidFill>
                <a:latin typeface="+mn-lt"/>
              </a:rPr>
              <a:t>1</a:t>
            </a:r>
            <a:endParaRPr lang="en-US" sz="2400" dirty="0">
              <a:solidFill>
                <a:srgbClr val="0070C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Replica Coordination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BFT well known solution</a:t>
            </a:r>
          </a:p>
          <a:p>
            <a:pPr lvl="1"/>
            <a:r>
              <a:rPr lang="en-US" dirty="0" smtClean="0"/>
              <a:t>3</a:t>
            </a:r>
            <a:r>
              <a:rPr lang="en-US" i="1" dirty="0" smtClean="0"/>
              <a:t>f</a:t>
            </a:r>
            <a:r>
              <a:rPr lang="en-US" dirty="0" smtClean="0"/>
              <a:t>+1 replicas</a:t>
            </a:r>
          </a:p>
          <a:p>
            <a:pPr lvl="1"/>
            <a:r>
              <a:rPr lang="en-US" dirty="0" smtClean="0"/>
              <a:t>Globally order client requests</a:t>
            </a:r>
          </a:p>
          <a:p>
            <a:pPr lvl="1"/>
            <a:r>
              <a:rPr lang="en-US" dirty="0" smtClean="0"/>
              <a:t>Replicas execute in order</a:t>
            </a:r>
          </a:p>
          <a:p>
            <a:r>
              <a:rPr lang="en-US" dirty="0" smtClean="0"/>
              <a:t>Exhibits no concurrency</a:t>
            </a:r>
          </a:p>
          <a:p>
            <a:r>
              <a:rPr lang="en-US" dirty="0" smtClean="0"/>
              <a:t>Goal: mechanism to extract concurrency in database context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</a:t>
            </a:r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2362200" y="1524000"/>
            <a:ext cx="1440873" cy="513184"/>
          </a:xfrm>
          <a:prstGeom prst="roundRect">
            <a:avLst/>
          </a:prstGeom>
          <a:ln>
            <a:prstDash val="soli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Client</a:t>
            </a:r>
            <a:endParaRPr lang="en-US" sz="3200" dirty="0"/>
          </a:p>
        </p:txBody>
      </p:sp>
      <p:sp>
        <p:nvSpPr>
          <p:cNvPr id="13" name="Rounded Rectangle 12"/>
          <p:cNvSpPr/>
          <p:nvPr/>
        </p:nvSpPr>
        <p:spPr>
          <a:xfrm>
            <a:off x="4135582" y="1524000"/>
            <a:ext cx="1440873" cy="513184"/>
          </a:xfrm>
          <a:prstGeom prst="roundRect">
            <a:avLst/>
          </a:prstGeom>
          <a:ln>
            <a:prstDash val="soli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Client</a:t>
            </a:r>
            <a:endParaRPr lang="en-US" sz="3200" dirty="0"/>
          </a:p>
        </p:txBody>
      </p:sp>
      <p:sp>
        <p:nvSpPr>
          <p:cNvPr id="14" name="Rounded Rectangle 13"/>
          <p:cNvSpPr/>
          <p:nvPr/>
        </p:nvSpPr>
        <p:spPr>
          <a:xfrm>
            <a:off x="5798127" y="1524000"/>
            <a:ext cx="1440873" cy="513184"/>
          </a:xfrm>
          <a:prstGeom prst="roundRect">
            <a:avLst/>
          </a:prstGeom>
          <a:ln>
            <a:prstDash val="soli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Client</a:t>
            </a:r>
            <a:endParaRPr lang="en-US" sz="3200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2473036" y="2345094"/>
            <a:ext cx="4765964" cy="21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2" idx="2"/>
          </p:cNvCxnSpPr>
          <p:nvPr/>
        </p:nvCxnSpPr>
        <p:spPr>
          <a:xfrm rot="16200000" flipH="1">
            <a:off x="2956390" y="2163430"/>
            <a:ext cx="307910" cy="5541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3" idx="2"/>
          </p:cNvCxnSpPr>
          <p:nvPr/>
        </p:nvCxnSpPr>
        <p:spPr>
          <a:xfrm rot="16200000" flipH="1">
            <a:off x="4729772" y="2163430"/>
            <a:ext cx="307910" cy="5541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4" idx="2"/>
          </p:cNvCxnSpPr>
          <p:nvPr/>
        </p:nvCxnSpPr>
        <p:spPr>
          <a:xfrm rot="16200000" flipH="1">
            <a:off x="6392318" y="2163430"/>
            <a:ext cx="307910" cy="5541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16200000" flipH="1">
            <a:off x="4429072" y="2494949"/>
            <a:ext cx="410547" cy="1108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Rounded Rectangle 36"/>
          <p:cNvSpPr/>
          <p:nvPr/>
        </p:nvSpPr>
        <p:spPr>
          <a:xfrm>
            <a:off x="2362200" y="2755641"/>
            <a:ext cx="4765964" cy="215537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/>
              <a:t>Shepherd</a:t>
            </a:r>
            <a:endParaRPr lang="en-US" sz="4400" dirty="0"/>
          </a:p>
        </p:txBody>
      </p:sp>
      <p:cxnSp>
        <p:nvCxnSpPr>
          <p:cNvPr id="39" name="Straight Connector 38"/>
          <p:cNvCxnSpPr>
            <a:endCxn id="40" idx="1"/>
          </p:cNvCxnSpPr>
          <p:nvPr/>
        </p:nvCxnSpPr>
        <p:spPr>
          <a:xfrm rot="5400000">
            <a:off x="2752229" y="5242489"/>
            <a:ext cx="717388" cy="565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Can 39"/>
          <p:cNvSpPr/>
          <p:nvPr/>
        </p:nvSpPr>
        <p:spPr>
          <a:xfrm>
            <a:off x="2583873" y="5629469"/>
            <a:ext cx="997527" cy="923731"/>
          </a:xfrm>
          <a:prstGeom prst="can">
            <a:avLst/>
          </a:prstGeom>
          <a:ln>
            <a:prstDash val="soli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DB1</a:t>
            </a:r>
            <a:endParaRPr lang="en-US" sz="3200" dirty="0"/>
          </a:p>
        </p:txBody>
      </p:sp>
      <p:cxnSp>
        <p:nvCxnSpPr>
          <p:cNvPr id="42" name="Straight Connector 41"/>
          <p:cNvCxnSpPr>
            <a:endCxn id="43" idx="1"/>
          </p:cNvCxnSpPr>
          <p:nvPr/>
        </p:nvCxnSpPr>
        <p:spPr>
          <a:xfrm rot="5400000">
            <a:off x="4303938" y="5242489"/>
            <a:ext cx="717388" cy="565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3" name="Can 42"/>
          <p:cNvSpPr/>
          <p:nvPr/>
        </p:nvSpPr>
        <p:spPr>
          <a:xfrm>
            <a:off x="4135582" y="5629469"/>
            <a:ext cx="997527" cy="923731"/>
          </a:xfrm>
          <a:prstGeom prst="can">
            <a:avLst/>
          </a:prstGeom>
          <a:ln>
            <a:prstDash val="soli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DB2</a:t>
            </a:r>
            <a:endParaRPr lang="en-US" sz="3200" dirty="0"/>
          </a:p>
        </p:txBody>
      </p:sp>
      <p:cxnSp>
        <p:nvCxnSpPr>
          <p:cNvPr id="44" name="Straight Connector 43"/>
          <p:cNvCxnSpPr>
            <a:endCxn id="45" idx="1"/>
          </p:cNvCxnSpPr>
          <p:nvPr/>
        </p:nvCxnSpPr>
        <p:spPr>
          <a:xfrm rot="5400000">
            <a:off x="5855647" y="5242489"/>
            <a:ext cx="717388" cy="565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Can 44"/>
          <p:cNvSpPr/>
          <p:nvPr/>
        </p:nvSpPr>
        <p:spPr>
          <a:xfrm>
            <a:off x="5687291" y="5629469"/>
            <a:ext cx="997527" cy="923731"/>
          </a:xfrm>
          <a:prstGeom prst="can">
            <a:avLst/>
          </a:prstGeom>
          <a:ln>
            <a:prstDash val="soli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DB3</a:t>
            </a:r>
            <a:endParaRPr lang="en-US" sz="3200" dirty="0"/>
          </a:p>
        </p:txBody>
      </p:sp>
      <p:sp>
        <p:nvSpPr>
          <p:cNvPr id="35" name="TextBox 34"/>
          <p:cNvSpPr txBox="1"/>
          <p:nvPr/>
        </p:nvSpPr>
        <p:spPr>
          <a:xfrm>
            <a:off x="3048000" y="51054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SQL</a:t>
            </a:r>
            <a:endParaRPr lang="en-US" sz="2400" dirty="0"/>
          </a:p>
        </p:txBody>
      </p:sp>
      <p:sp>
        <p:nvSpPr>
          <p:cNvPr id="38" name="TextBox 37"/>
          <p:cNvSpPr txBox="1"/>
          <p:nvPr/>
        </p:nvSpPr>
        <p:spPr>
          <a:xfrm>
            <a:off x="4648200" y="51054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SQL</a:t>
            </a:r>
            <a:endParaRPr lang="en-US" sz="2400" dirty="0"/>
          </a:p>
        </p:txBody>
      </p:sp>
      <p:sp>
        <p:nvSpPr>
          <p:cNvPr id="41" name="TextBox 40"/>
          <p:cNvSpPr txBox="1"/>
          <p:nvPr/>
        </p:nvSpPr>
        <p:spPr>
          <a:xfrm>
            <a:off x="6172200" y="51054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SQL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37" grpId="0" animBg="1"/>
      <p:bldP spid="43" grpId="0" animBg="1"/>
      <p:bldP spid="45" grpId="0" animBg="1"/>
      <p:bldP spid="35" grpId="1"/>
      <p:bldP spid="35" grpId="2"/>
      <p:bldP spid="38" grpId="1"/>
      <p:bldP spid="38" grpId="2"/>
      <p:bldP spid="41" grpId="1"/>
      <p:bldP spid="41" grpId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</a:t>
            </a:r>
            <a:endParaRPr lang="en-US" dirty="0"/>
          </a:p>
        </p:txBody>
      </p:sp>
      <p:grpSp>
        <p:nvGrpSpPr>
          <p:cNvPr id="2" name="Group 22"/>
          <p:cNvGrpSpPr/>
          <p:nvPr/>
        </p:nvGrpSpPr>
        <p:grpSpPr>
          <a:xfrm>
            <a:off x="2362200" y="1524000"/>
            <a:ext cx="4876800" cy="5029200"/>
            <a:chOff x="2819400" y="1905000"/>
            <a:chExt cx="3352800" cy="3733800"/>
          </a:xfrm>
        </p:grpSpPr>
        <p:sp>
          <p:nvSpPr>
            <p:cNvPr id="12" name="Rounded Rectangle 11"/>
            <p:cNvSpPr/>
            <p:nvPr/>
          </p:nvSpPr>
          <p:spPr>
            <a:xfrm>
              <a:off x="2819400" y="1905000"/>
              <a:ext cx="990600" cy="381000"/>
            </a:xfrm>
            <a:prstGeom prst="roundRect">
              <a:avLst/>
            </a:prstGeom>
            <a:ln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/>
                <a:t>Client</a:t>
              </a:r>
              <a:endParaRPr lang="en-US" sz="3200" dirty="0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4038600" y="1905000"/>
              <a:ext cx="990600" cy="381000"/>
            </a:xfrm>
            <a:prstGeom prst="roundRect">
              <a:avLst/>
            </a:prstGeom>
            <a:ln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/>
                <a:t>Client</a:t>
              </a:r>
              <a:endParaRPr lang="en-US" sz="3200" dirty="0"/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5181600" y="1905000"/>
              <a:ext cx="990600" cy="381000"/>
            </a:xfrm>
            <a:prstGeom prst="roundRect">
              <a:avLst/>
            </a:prstGeom>
            <a:ln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/>
                <a:t>Client</a:t>
              </a:r>
              <a:endParaRPr lang="en-US" sz="3200" dirty="0"/>
            </a:p>
          </p:txBody>
        </p:sp>
        <p:cxnSp>
          <p:nvCxnSpPr>
            <p:cNvPr id="16" name="Straight Connector 15"/>
            <p:cNvCxnSpPr/>
            <p:nvPr/>
          </p:nvCxnSpPr>
          <p:spPr>
            <a:xfrm>
              <a:off x="2895600" y="2514600"/>
              <a:ext cx="3276600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stCxn id="12" idx="2"/>
            </p:cNvCxnSpPr>
            <p:nvPr/>
          </p:nvCxnSpPr>
          <p:spPr>
            <a:xfrm rot="16200000" flipH="1">
              <a:off x="3219450" y="2381250"/>
              <a:ext cx="228600" cy="381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stCxn id="13" idx="2"/>
            </p:cNvCxnSpPr>
            <p:nvPr/>
          </p:nvCxnSpPr>
          <p:spPr>
            <a:xfrm rot="16200000" flipH="1">
              <a:off x="4438650" y="2381250"/>
              <a:ext cx="228600" cy="381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14" idx="2"/>
            </p:cNvCxnSpPr>
            <p:nvPr/>
          </p:nvCxnSpPr>
          <p:spPr>
            <a:xfrm rot="16200000" flipH="1">
              <a:off x="5581650" y="2381250"/>
              <a:ext cx="228600" cy="381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16200000" flipH="1">
              <a:off x="4229100" y="2628900"/>
              <a:ext cx="304800" cy="762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7" name="Rounded Rectangle 36"/>
            <p:cNvSpPr/>
            <p:nvPr/>
          </p:nvSpPr>
          <p:spPr>
            <a:xfrm>
              <a:off x="2819400" y="2819400"/>
              <a:ext cx="3276600" cy="1600200"/>
            </a:xfrm>
            <a:prstGeom prst="roundRect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dirty="0" smtClean="0"/>
                <a:t>Shepherd</a:t>
              </a:r>
              <a:endParaRPr lang="en-US" sz="4400" dirty="0"/>
            </a:p>
          </p:txBody>
        </p:sp>
        <p:cxnSp>
          <p:nvCxnSpPr>
            <p:cNvPr id="39" name="Straight Connector 38"/>
            <p:cNvCxnSpPr>
              <a:endCxn id="40" idx="1"/>
            </p:cNvCxnSpPr>
            <p:nvPr/>
          </p:nvCxnSpPr>
          <p:spPr>
            <a:xfrm rot="5400000">
              <a:off x="3067844" y="4667250"/>
              <a:ext cx="532606" cy="3889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0" name="Can 39"/>
            <p:cNvSpPr/>
            <p:nvPr/>
          </p:nvSpPr>
          <p:spPr>
            <a:xfrm>
              <a:off x="2971800" y="4953000"/>
              <a:ext cx="685800" cy="685800"/>
            </a:xfrm>
            <a:prstGeom prst="can">
              <a:avLst/>
            </a:prstGeom>
            <a:ln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/>
                <a:t>DB1</a:t>
              </a:r>
              <a:endParaRPr lang="en-US" sz="3200" dirty="0"/>
            </a:p>
          </p:txBody>
        </p:sp>
        <p:cxnSp>
          <p:nvCxnSpPr>
            <p:cNvPr id="42" name="Straight Connector 41"/>
            <p:cNvCxnSpPr>
              <a:endCxn id="43" idx="1"/>
            </p:cNvCxnSpPr>
            <p:nvPr/>
          </p:nvCxnSpPr>
          <p:spPr>
            <a:xfrm rot="5400000">
              <a:off x="4134644" y="4667250"/>
              <a:ext cx="532606" cy="3889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3" name="Can 42"/>
            <p:cNvSpPr/>
            <p:nvPr/>
          </p:nvSpPr>
          <p:spPr>
            <a:xfrm>
              <a:off x="4038600" y="4953000"/>
              <a:ext cx="685800" cy="685800"/>
            </a:xfrm>
            <a:prstGeom prst="can">
              <a:avLst/>
            </a:prstGeom>
            <a:ln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/>
                <a:t>DB2</a:t>
              </a:r>
              <a:endParaRPr lang="en-US" sz="3200" dirty="0"/>
            </a:p>
          </p:txBody>
        </p:sp>
        <p:cxnSp>
          <p:nvCxnSpPr>
            <p:cNvPr id="44" name="Straight Connector 43"/>
            <p:cNvCxnSpPr>
              <a:endCxn id="45" idx="1"/>
            </p:cNvCxnSpPr>
            <p:nvPr/>
          </p:nvCxnSpPr>
          <p:spPr>
            <a:xfrm rot="5400000">
              <a:off x="5201444" y="4667250"/>
              <a:ext cx="532606" cy="3889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5" name="Can 44"/>
            <p:cNvSpPr/>
            <p:nvPr/>
          </p:nvSpPr>
          <p:spPr>
            <a:xfrm>
              <a:off x="5105400" y="4953000"/>
              <a:ext cx="685800" cy="685800"/>
            </a:xfrm>
            <a:prstGeom prst="can">
              <a:avLst/>
            </a:prstGeom>
            <a:ln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/>
                <a:t>DB3</a:t>
              </a:r>
              <a:endParaRPr lang="en-US" sz="3200" dirty="0"/>
            </a:p>
          </p:txBody>
        </p:sp>
      </p:grpSp>
      <p:sp>
        <p:nvSpPr>
          <p:cNvPr id="25" name="Down Arrow 24"/>
          <p:cNvSpPr/>
          <p:nvPr/>
        </p:nvSpPr>
        <p:spPr>
          <a:xfrm>
            <a:off x="2438400" y="2133600"/>
            <a:ext cx="762000" cy="1447800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en-US" sz="3200" dirty="0" smtClean="0"/>
              <a:t>SQL</a:t>
            </a:r>
            <a:endParaRPr lang="en-US" sz="3200" dirty="0"/>
          </a:p>
        </p:txBody>
      </p:sp>
      <p:sp>
        <p:nvSpPr>
          <p:cNvPr id="26" name="Down Arrow 25"/>
          <p:cNvSpPr/>
          <p:nvPr/>
        </p:nvSpPr>
        <p:spPr>
          <a:xfrm>
            <a:off x="2438400" y="4191000"/>
            <a:ext cx="762000" cy="1447800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en-US" sz="3200" dirty="0" smtClean="0"/>
              <a:t>SQL</a:t>
            </a:r>
            <a:endParaRPr lang="en-US" sz="3200" dirty="0"/>
          </a:p>
        </p:txBody>
      </p:sp>
      <p:sp>
        <p:nvSpPr>
          <p:cNvPr id="27" name="Down Arrow 26"/>
          <p:cNvSpPr/>
          <p:nvPr/>
        </p:nvSpPr>
        <p:spPr>
          <a:xfrm>
            <a:off x="3962400" y="4191000"/>
            <a:ext cx="762000" cy="1447800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en-US" sz="3200" dirty="0" smtClean="0"/>
              <a:t>SQL</a:t>
            </a:r>
            <a:endParaRPr lang="en-US" sz="3200" dirty="0"/>
          </a:p>
        </p:txBody>
      </p:sp>
      <p:sp>
        <p:nvSpPr>
          <p:cNvPr id="28" name="Down Arrow 27"/>
          <p:cNvSpPr/>
          <p:nvPr/>
        </p:nvSpPr>
        <p:spPr>
          <a:xfrm>
            <a:off x="5486400" y="4191000"/>
            <a:ext cx="762000" cy="1447800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en-US" sz="3200" dirty="0" smtClean="0"/>
              <a:t>SQL</a:t>
            </a:r>
            <a:endParaRPr lang="en-US" sz="3200" dirty="0"/>
          </a:p>
        </p:txBody>
      </p:sp>
      <p:sp>
        <p:nvSpPr>
          <p:cNvPr id="29" name="Down Arrow 28"/>
          <p:cNvSpPr/>
          <p:nvPr/>
        </p:nvSpPr>
        <p:spPr>
          <a:xfrm rot="10800000">
            <a:off x="3048000" y="4191000"/>
            <a:ext cx="762000" cy="1447800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US" sz="3200" dirty="0" smtClean="0"/>
              <a:t>Result</a:t>
            </a:r>
            <a:endParaRPr lang="en-US" sz="3200" dirty="0"/>
          </a:p>
        </p:txBody>
      </p:sp>
      <p:sp>
        <p:nvSpPr>
          <p:cNvPr id="30" name="Down Arrow 29"/>
          <p:cNvSpPr/>
          <p:nvPr/>
        </p:nvSpPr>
        <p:spPr>
          <a:xfrm rot="10800000">
            <a:off x="4572000" y="4191000"/>
            <a:ext cx="762000" cy="1447800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US" sz="3200" dirty="0" smtClean="0"/>
              <a:t>Result</a:t>
            </a:r>
            <a:endParaRPr lang="en-US" sz="3200" dirty="0"/>
          </a:p>
        </p:txBody>
      </p:sp>
      <p:sp>
        <p:nvSpPr>
          <p:cNvPr id="31" name="Down Arrow 30"/>
          <p:cNvSpPr/>
          <p:nvPr/>
        </p:nvSpPr>
        <p:spPr>
          <a:xfrm rot="10800000">
            <a:off x="6096000" y="4191000"/>
            <a:ext cx="762000" cy="1447800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US" sz="3200" b="1" dirty="0" smtClean="0"/>
              <a:t>?</a:t>
            </a:r>
            <a:endParaRPr lang="en-US" sz="3200" b="1" dirty="0"/>
          </a:p>
        </p:txBody>
      </p:sp>
      <p:sp>
        <p:nvSpPr>
          <p:cNvPr id="32" name="Explosion 1 31"/>
          <p:cNvSpPr/>
          <p:nvPr/>
        </p:nvSpPr>
        <p:spPr>
          <a:xfrm>
            <a:off x="3200400" y="3048000"/>
            <a:ext cx="3200400" cy="13716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/>
              <a:t>Vote</a:t>
            </a:r>
            <a:endParaRPr lang="en-US" sz="4400" dirty="0"/>
          </a:p>
        </p:txBody>
      </p:sp>
      <p:sp>
        <p:nvSpPr>
          <p:cNvPr id="33" name="Down Arrow 32"/>
          <p:cNvSpPr/>
          <p:nvPr/>
        </p:nvSpPr>
        <p:spPr>
          <a:xfrm rot="10800000">
            <a:off x="3124200" y="2133600"/>
            <a:ext cx="762000" cy="1447800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US" sz="3200" dirty="0" smtClean="0"/>
              <a:t>Result</a:t>
            </a:r>
            <a:endParaRPr lang="en-US" sz="3200" dirty="0"/>
          </a:p>
        </p:txBody>
      </p:sp>
      <p:sp>
        <p:nvSpPr>
          <p:cNvPr id="34" name="TextBox 33"/>
          <p:cNvSpPr txBox="1"/>
          <p:nvPr/>
        </p:nvSpPr>
        <p:spPr>
          <a:xfrm>
            <a:off x="7315200" y="3048000"/>
            <a:ext cx="145424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+mn-lt"/>
              </a:rPr>
              <a:t>Need</a:t>
            </a:r>
          </a:p>
          <a:p>
            <a:r>
              <a:rPr lang="en-US" sz="2400" i="1" dirty="0" smtClean="0">
                <a:solidFill>
                  <a:srgbClr val="FF0000"/>
                </a:solidFill>
                <a:latin typeface="+mn-lt"/>
              </a:rPr>
              <a:t>f+1</a:t>
            </a:r>
          </a:p>
          <a:p>
            <a:r>
              <a:rPr lang="en-US" sz="2400" dirty="0" smtClean="0">
                <a:solidFill>
                  <a:srgbClr val="FF0000"/>
                </a:solidFill>
                <a:latin typeface="+mn-lt"/>
              </a:rPr>
              <a:t>matching</a:t>
            </a:r>
          </a:p>
          <a:p>
            <a:r>
              <a:rPr lang="en-US" sz="2400" dirty="0" smtClean="0">
                <a:solidFill>
                  <a:srgbClr val="FF0000"/>
                </a:solidFill>
                <a:latin typeface="+mn-lt"/>
              </a:rPr>
              <a:t>votes</a:t>
            </a:r>
            <a:endParaRPr lang="en-US" sz="2400" dirty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to e</a:t>
            </a:r>
            <a:r>
              <a:rPr lang="en-US" dirty="0" smtClean="0"/>
              <a:t>xtract concurrency?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Just </a:t>
            </a:r>
            <a:r>
              <a:rPr lang="en-US" dirty="0" smtClean="0"/>
              <a:t>issue statements to replicas</a:t>
            </a:r>
          </a:p>
          <a:p>
            <a:pPr lvl="1"/>
            <a:r>
              <a:rPr lang="en-US" dirty="0" smtClean="0"/>
              <a:t>Likely to get stuck</a:t>
            </a:r>
          </a:p>
          <a:p>
            <a:r>
              <a:rPr lang="en-US" dirty="0" smtClean="0"/>
              <a:t>Solution: pre-determine which statements conflict</a:t>
            </a:r>
          </a:p>
          <a:p>
            <a:pPr lvl="1"/>
            <a:r>
              <a:rPr lang="en-US" dirty="0" smtClean="0"/>
              <a:t>Inspecting SQL is very hard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SP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34025</TotalTime>
  <Words>1090</Words>
  <Application>Microsoft PowerPoint</Application>
  <PresentationFormat>On-screen Show (4:3)</PresentationFormat>
  <Paragraphs>382</Paragraphs>
  <Slides>35</Slides>
  <Notes>35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SOSP</vt:lpstr>
      <vt:lpstr>Tolerating Byzantine Faults in Database Systems using Commit Barrier Scheduling</vt:lpstr>
      <vt:lpstr>Non-crash faults in Databases</vt:lpstr>
      <vt:lpstr>Failure Independence</vt:lpstr>
      <vt:lpstr>Client Interaction</vt:lpstr>
      <vt:lpstr>Database Functionality</vt:lpstr>
      <vt:lpstr>Replica Coordination</vt:lpstr>
      <vt:lpstr>Architecture</vt:lpstr>
      <vt:lpstr>Architecture</vt:lpstr>
      <vt:lpstr>How to extract concurrency?</vt:lpstr>
      <vt:lpstr>Commit Barrier Scheduling</vt:lpstr>
      <vt:lpstr>Commit Barrier Scheduling</vt:lpstr>
      <vt:lpstr>Correct Execution</vt:lpstr>
      <vt:lpstr>Execution Trace on Primary</vt:lpstr>
      <vt:lpstr>Extracting Conflict Info</vt:lpstr>
      <vt:lpstr>Avoiding Conflicts</vt:lpstr>
      <vt:lpstr>Commit Barrier Scheduling</vt:lpstr>
      <vt:lpstr>Analysis of CBS: Non-faulty primary</vt:lpstr>
      <vt:lpstr>Early Return</vt:lpstr>
      <vt:lpstr>Early Return Analysis</vt:lpstr>
      <vt:lpstr>Masking Faults</vt:lpstr>
      <vt:lpstr>Faulty Primary Scenario</vt:lpstr>
      <vt:lpstr>Other Issues</vt:lpstr>
      <vt:lpstr>Implementation</vt:lpstr>
      <vt:lpstr>Performance</vt:lpstr>
      <vt:lpstr>Heterogeneous Replication</vt:lpstr>
      <vt:lpstr>Fail-Stop Faults</vt:lpstr>
      <vt:lpstr>Bugs and HRDB</vt:lpstr>
      <vt:lpstr>Conclusion</vt:lpstr>
      <vt:lpstr>Backup Slides</vt:lpstr>
      <vt:lpstr>Snapshot Isolation</vt:lpstr>
      <vt:lpstr>Implement with Barriers</vt:lpstr>
      <vt:lpstr>Heterogeneity Issues</vt:lpstr>
      <vt:lpstr>Future Work</vt:lpstr>
      <vt:lpstr>Replica Recovery</vt:lpstr>
      <vt:lpstr>Faulty Primary</vt:lpstr>
    </vt:vector>
  </TitlesOfParts>
  <Company>MIT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Tolerating Byzantine Faults in Transaction Processing Systems using Commit Barrier Scheduling</dc:title>
  <dc:creator>Ben</dc:creator>
  <cp:lastModifiedBy> </cp:lastModifiedBy>
  <cp:revision>260</cp:revision>
  <dcterms:created xsi:type="dcterms:W3CDTF">2007-09-21T15:15:45Z</dcterms:created>
  <dcterms:modified xsi:type="dcterms:W3CDTF">2007-10-16T21:09:51Z</dcterms:modified>
</cp:coreProperties>
</file>