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660" r:id="rId4"/>
  </p:sldMasterIdLst>
  <p:notesMasterIdLst>
    <p:notesMasterId r:id="rId31"/>
  </p:notesMasterIdLst>
  <p:sldIdLst>
    <p:sldId id="323" r:id="rId5"/>
    <p:sldId id="427" r:id="rId6"/>
    <p:sldId id="445" r:id="rId7"/>
    <p:sldId id="448" r:id="rId8"/>
    <p:sldId id="447" r:id="rId9"/>
    <p:sldId id="461" r:id="rId10"/>
    <p:sldId id="429" r:id="rId11"/>
    <p:sldId id="449" r:id="rId12"/>
    <p:sldId id="450" r:id="rId13"/>
    <p:sldId id="454" r:id="rId14"/>
    <p:sldId id="451" r:id="rId15"/>
    <p:sldId id="452" r:id="rId16"/>
    <p:sldId id="453" r:id="rId17"/>
    <p:sldId id="433" r:id="rId18"/>
    <p:sldId id="455" r:id="rId19"/>
    <p:sldId id="456" r:id="rId20"/>
    <p:sldId id="458" r:id="rId21"/>
    <p:sldId id="459" r:id="rId22"/>
    <p:sldId id="460" r:id="rId23"/>
    <p:sldId id="457" r:id="rId24"/>
    <p:sldId id="439" r:id="rId25"/>
    <p:sldId id="441" r:id="rId26"/>
    <p:sldId id="440" r:id="rId27"/>
    <p:sldId id="443" r:id="rId28"/>
    <p:sldId id="444" r:id="rId29"/>
    <p:sldId id="442" r:id="rId30"/>
  </p:sldIdLst>
  <p:sldSz cx="12192000" cy="6858000"/>
  <p:notesSz cx="6858000" cy="9144000"/>
  <p:embeddedFontLst>
    <p:embeddedFont>
      <p:font typeface="Montserrat" pitchFamily="2" charset="0"/>
      <p:regular r:id="rId32"/>
      <p:bold r:id="rId33"/>
      <p:italic r:id="rId34"/>
      <p:boldItalic r:id="rId35"/>
    </p:embeddedFont>
    <p:embeddedFont>
      <p:font typeface="Montserrat Light" pitchFamily="2" charset="0"/>
      <p:regular r:id="rId36"/>
      <p:italic r:id="rId37"/>
    </p:embeddedFont>
    <p:embeddedFont>
      <p:font typeface="Montserrat Medium" pitchFamily="2" charset="0"/>
      <p:regular r:id="rId38"/>
      <p:italic r:id="rId39"/>
    </p:embeddedFont>
    <p:embeddedFont>
      <p:font typeface="Montserrat SemiBold" pitchFamily="2" charset="0"/>
      <p:bold r:id="rId40"/>
      <p:boldItalic r:id="rId41"/>
    </p:embeddedFont>
    <p:embeddedFont>
      <p:font typeface="Segoe UI Emoji" panose="020B0502040204020203" pitchFamily="34" charset="0"/>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FB8DEB-A774-4809-8F93-562A96775BD3}">
          <p14:sldIdLst>
            <p14:sldId id="323"/>
          </p14:sldIdLst>
        </p14:section>
        <p14:section name="Background" id="{46F9ABBA-0095-4569-966B-086523E21D4F}">
          <p14:sldIdLst>
            <p14:sldId id="427"/>
            <p14:sldId id="445"/>
            <p14:sldId id="448"/>
            <p14:sldId id="447"/>
            <p14:sldId id="461"/>
            <p14:sldId id="429"/>
            <p14:sldId id="449"/>
            <p14:sldId id="450"/>
            <p14:sldId id="454"/>
            <p14:sldId id="451"/>
            <p14:sldId id="452"/>
            <p14:sldId id="453"/>
            <p14:sldId id="433"/>
            <p14:sldId id="455"/>
            <p14:sldId id="456"/>
            <p14:sldId id="458"/>
            <p14:sldId id="459"/>
            <p14:sldId id="460"/>
            <p14:sldId id="457"/>
            <p14:sldId id="439"/>
            <p14:sldId id="441"/>
            <p14:sldId id="440"/>
            <p14:sldId id="443"/>
            <p14:sldId id="444"/>
            <p14:sldId id="44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B84"/>
    <a:srgbClr val="4285F4"/>
    <a:srgbClr val="EA4335"/>
    <a:srgbClr val="34A853"/>
    <a:srgbClr val="F72585"/>
    <a:srgbClr val="F8696B"/>
    <a:srgbClr val="F8786E"/>
    <a:srgbClr val="808080"/>
    <a:srgbClr val="FBAD78"/>
    <a:srgbClr val="63BE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AE2EB6-7F05-4ED7-991B-29A65F38AA46}" v="1968" dt="2025-05-13T02:58:06.4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22" autoAdjust="0"/>
  </p:normalViewPr>
  <p:slideViewPr>
    <p:cSldViewPr>
      <p:cViewPr varScale="1">
        <p:scale>
          <a:sx n="87" d="100"/>
          <a:sy n="87" d="100"/>
        </p:scale>
        <p:origin x="1476" y="60"/>
      </p:cViewPr>
      <p:guideLst>
        <p:guide orient="horz" pos="2160"/>
        <p:guide pos="3840"/>
      </p:guideLst>
    </p:cSldViewPr>
  </p:slideViewPr>
  <p:notesTextViewPr>
    <p:cViewPr>
      <p:scale>
        <a:sx n="1" d="1"/>
        <a:sy n="1" d="1"/>
      </p:scale>
      <p:origin x="0" y="0"/>
    </p:cViewPr>
  </p:notesTextViewPr>
  <p:notesViewPr>
    <p:cSldViewPr>
      <p:cViewPr>
        <p:scale>
          <a:sx n="1" d="2"/>
          <a:sy n="1" d="2"/>
        </p:scale>
        <p:origin x="0" y="0"/>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u, Tianyin" userId="S::tyxu@illinois.edu::3d629200-88cf-4f6f-bd91-907002229dca" providerId="AD" clId="Web-{2BA24B07-C470-D53E-8703-5AA1B17BD14D}"/>
    <pc:docChg chg="modSld">
      <pc:chgData name="Xu, Tianyin" userId="S::tyxu@illinois.edu::3d629200-88cf-4f6f-bd91-907002229dca" providerId="AD" clId="Web-{2BA24B07-C470-D53E-8703-5AA1B17BD14D}" dt="2024-04-30T03:46:06.794" v="76" actId="20577"/>
      <pc:docMkLst>
        <pc:docMk/>
      </pc:docMkLst>
      <pc:sldChg chg="modSp">
        <pc:chgData name="Xu, Tianyin" userId="S::tyxu@illinois.edu::3d629200-88cf-4f6f-bd91-907002229dca" providerId="AD" clId="Web-{2BA24B07-C470-D53E-8703-5AA1B17BD14D}" dt="2024-04-30T02:31:46.505" v="25" actId="20577"/>
        <pc:sldMkLst>
          <pc:docMk/>
          <pc:sldMk cId="2141448834" sldId="266"/>
        </pc:sldMkLst>
      </pc:sldChg>
      <pc:sldChg chg="modSp">
        <pc:chgData name="Xu, Tianyin" userId="S::tyxu@illinois.edu::3d629200-88cf-4f6f-bd91-907002229dca" providerId="AD" clId="Web-{2BA24B07-C470-D53E-8703-5AA1B17BD14D}" dt="2024-04-30T02:31:54.974" v="27" actId="20577"/>
        <pc:sldMkLst>
          <pc:docMk/>
          <pc:sldMk cId="808597185" sldId="335"/>
        </pc:sldMkLst>
      </pc:sldChg>
      <pc:sldChg chg="modSp">
        <pc:chgData name="Xu, Tianyin" userId="S::tyxu@illinois.edu::3d629200-88cf-4f6f-bd91-907002229dca" providerId="AD" clId="Web-{2BA24B07-C470-D53E-8703-5AA1B17BD14D}" dt="2024-04-30T02:31:57.537" v="29" actId="20577"/>
        <pc:sldMkLst>
          <pc:docMk/>
          <pc:sldMk cId="1597313480" sldId="336"/>
        </pc:sldMkLst>
      </pc:sldChg>
      <pc:sldChg chg="modSp">
        <pc:chgData name="Xu, Tianyin" userId="S::tyxu@illinois.edu::3d629200-88cf-4f6f-bd91-907002229dca" providerId="AD" clId="Web-{2BA24B07-C470-D53E-8703-5AA1B17BD14D}" dt="2024-04-30T02:36:46.465" v="68" actId="20577"/>
        <pc:sldMkLst>
          <pc:docMk/>
          <pc:sldMk cId="181238154" sldId="345"/>
        </pc:sldMkLst>
      </pc:sldChg>
      <pc:sldChg chg="modSp">
        <pc:chgData name="Xu, Tianyin" userId="S::tyxu@illinois.edu::3d629200-88cf-4f6f-bd91-907002229dca" providerId="AD" clId="Web-{2BA24B07-C470-D53E-8703-5AA1B17BD14D}" dt="2024-04-30T03:46:04.716" v="72" actId="20577"/>
        <pc:sldMkLst>
          <pc:docMk/>
          <pc:sldMk cId="1722823791" sldId="346"/>
        </pc:sldMkLst>
      </pc:sldChg>
      <pc:sldChg chg="modSp">
        <pc:chgData name="Xu, Tianyin" userId="S::tyxu@illinois.edu::3d629200-88cf-4f6f-bd91-907002229dca" providerId="AD" clId="Web-{2BA24B07-C470-D53E-8703-5AA1B17BD14D}" dt="2024-04-30T03:46:06.794" v="76" actId="20577"/>
        <pc:sldMkLst>
          <pc:docMk/>
          <pc:sldMk cId="3524272769" sldId="347"/>
        </pc:sldMkLst>
      </pc:sldChg>
      <pc:sldChg chg="modSp">
        <pc:chgData name="Xu, Tianyin" userId="S::tyxu@illinois.edu::3d629200-88cf-4f6f-bd91-907002229dca" providerId="AD" clId="Web-{2BA24B07-C470-D53E-8703-5AA1B17BD14D}" dt="2024-04-30T02:33:38.148" v="49" actId="20577"/>
        <pc:sldMkLst>
          <pc:docMk/>
          <pc:sldMk cId="3809460940" sldId="348"/>
        </pc:sldMkLst>
      </pc:sldChg>
      <pc:sldChg chg="modSp">
        <pc:chgData name="Xu, Tianyin" userId="S::tyxu@illinois.edu::3d629200-88cf-4f6f-bd91-907002229dca" providerId="AD" clId="Web-{2BA24B07-C470-D53E-8703-5AA1B17BD14D}" dt="2024-04-30T02:34:29.915" v="54" actId="20577"/>
        <pc:sldMkLst>
          <pc:docMk/>
          <pc:sldMk cId="1773549353" sldId="349"/>
        </pc:sldMkLst>
      </pc:sldChg>
      <pc:sldChg chg="modSp">
        <pc:chgData name="Xu, Tianyin" userId="S::tyxu@illinois.edu::3d629200-88cf-4f6f-bd91-907002229dca" providerId="AD" clId="Web-{2BA24B07-C470-D53E-8703-5AA1B17BD14D}" dt="2024-04-30T02:34:44.650" v="55" actId="20577"/>
        <pc:sldMkLst>
          <pc:docMk/>
          <pc:sldMk cId="4124663059" sldId="350"/>
        </pc:sldMkLst>
      </pc:sldChg>
      <pc:sldChg chg="modSp">
        <pc:chgData name="Xu, Tianyin" userId="S::tyxu@illinois.edu::3d629200-88cf-4f6f-bd91-907002229dca" providerId="AD" clId="Web-{2BA24B07-C470-D53E-8703-5AA1B17BD14D}" dt="2024-04-30T02:34:55.541" v="56" actId="20577"/>
        <pc:sldMkLst>
          <pc:docMk/>
          <pc:sldMk cId="1775259860" sldId="351"/>
        </pc:sldMkLst>
      </pc:sldChg>
      <pc:sldChg chg="modSp">
        <pc:chgData name="Xu, Tianyin" userId="S::tyxu@illinois.edu::3d629200-88cf-4f6f-bd91-907002229dca" providerId="AD" clId="Web-{2BA24B07-C470-D53E-8703-5AA1B17BD14D}" dt="2024-04-30T02:35:48.464" v="61" actId="20577"/>
        <pc:sldMkLst>
          <pc:docMk/>
          <pc:sldMk cId="1348055155" sldId="352"/>
        </pc:sldMkLst>
      </pc:sldChg>
    </pc:docChg>
  </pc:docChgLst>
  <pc:docChgLst>
    <pc:chgData name="Zhang, Jiyuan" userId="27ebb052-5ef4-47ad-a556-ca197152efbd" providerId="ADAL" clId="{7BE79522-A5D0-458D-A9CE-E50D2229876F}"/>
    <pc:docChg chg="undo redo custSel addSld delSld modSld sldOrd delSection modSection">
      <pc:chgData name="Zhang, Jiyuan" userId="27ebb052-5ef4-47ad-a556-ca197152efbd" providerId="ADAL" clId="{7BE79522-A5D0-458D-A9CE-E50D2229876F}" dt="2025-05-07T21:24:02.559" v="17395" actId="47"/>
      <pc:docMkLst>
        <pc:docMk/>
      </pc:docMkLst>
      <pc:sldChg chg="addSp delSp modSp mod">
        <pc:chgData name="Zhang, Jiyuan" userId="27ebb052-5ef4-47ad-a556-ca197152efbd" providerId="ADAL" clId="{7BE79522-A5D0-458D-A9CE-E50D2229876F}" dt="2025-04-29T01:49:22.320" v="113" actId="1036"/>
        <pc:sldMkLst>
          <pc:docMk/>
          <pc:sldMk cId="2382569788" sldId="323"/>
        </pc:sldMkLst>
        <pc:spChg chg="mod">
          <ac:chgData name="Zhang, Jiyuan" userId="27ebb052-5ef4-47ad-a556-ca197152efbd" providerId="ADAL" clId="{7BE79522-A5D0-458D-A9CE-E50D2229876F}" dt="2025-04-29T01:39:18.084" v="11" actId="14100"/>
          <ac:spMkLst>
            <pc:docMk/>
            <pc:sldMk cId="2382569788" sldId="323"/>
            <ac:spMk id="2" creationId="{D1718B90-742F-1203-A8CB-545CD6C5D15C}"/>
          </ac:spMkLst>
        </pc:spChg>
        <pc:spChg chg="add del mod">
          <ac:chgData name="Zhang, Jiyuan" userId="27ebb052-5ef4-47ad-a556-ca197152efbd" providerId="ADAL" clId="{7BE79522-A5D0-458D-A9CE-E50D2229876F}" dt="2025-04-29T01:47:50.906" v="93" actId="20577"/>
          <ac:spMkLst>
            <pc:docMk/>
            <pc:sldMk cId="2382569788" sldId="323"/>
            <ac:spMk id="3" creationId="{7064A7DE-15A3-47DE-77F4-D873BD991980}"/>
          </ac:spMkLst>
        </pc:spChg>
        <pc:spChg chg="mod">
          <ac:chgData name="Zhang, Jiyuan" userId="27ebb052-5ef4-47ad-a556-ca197152efbd" providerId="ADAL" clId="{7BE79522-A5D0-458D-A9CE-E50D2229876F}" dt="2025-04-29T01:49:06.189" v="102" actId="1037"/>
          <ac:spMkLst>
            <pc:docMk/>
            <pc:sldMk cId="2382569788" sldId="323"/>
            <ac:spMk id="7" creationId="{03B97E8F-8FE0-D639-976A-0BFA85D25181}"/>
          </ac:spMkLst>
        </pc:spChg>
        <pc:picChg chg="mod">
          <ac:chgData name="Zhang, Jiyuan" userId="27ebb052-5ef4-47ad-a556-ca197152efbd" providerId="ADAL" clId="{7BE79522-A5D0-458D-A9CE-E50D2229876F}" dt="2025-04-29T01:49:06.189" v="102" actId="1037"/>
          <ac:picMkLst>
            <pc:docMk/>
            <pc:sldMk cId="2382569788" sldId="323"/>
            <ac:picMk id="4" creationId="{AE49E825-F92A-29FB-2F53-48E8CECD9CF3}"/>
          </ac:picMkLst>
        </pc:picChg>
        <pc:picChg chg="add mod">
          <ac:chgData name="Zhang, Jiyuan" userId="27ebb052-5ef4-47ad-a556-ca197152efbd" providerId="ADAL" clId="{7BE79522-A5D0-458D-A9CE-E50D2229876F}" dt="2025-04-29T01:49:22.320" v="113" actId="1036"/>
          <ac:picMkLst>
            <pc:docMk/>
            <pc:sldMk cId="2382569788" sldId="323"/>
            <ac:picMk id="1034" creationId="{BBCE9596-2698-26DF-A635-07ABB5F3D5BC}"/>
          </ac:picMkLst>
        </pc:picChg>
      </pc:sldChg>
      <pc:sldChg chg="del">
        <pc:chgData name="Zhang, Jiyuan" userId="27ebb052-5ef4-47ad-a556-ca197152efbd" providerId="ADAL" clId="{7BE79522-A5D0-458D-A9CE-E50D2229876F}" dt="2025-04-30T02:46:25.698" v="3114" actId="47"/>
        <pc:sldMkLst>
          <pc:docMk/>
          <pc:sldMk cId="351369185" sldId="325"/>
        </pc:sldMkLst>
      </pc:sldChg>
      <pc:sldChg chg="del">
        <pc:chgData name="Zhang, Jiyuan" userId="27ebb052-5ef4-47ad-a556-ca197152efbd" providerId="ADAL" clId="{7BE79522-A5D0-458D-A9CE-E50D2229876F}" dt="2025-04-30T02:46:25.698" v="3114" actId="47"/>
        <pc:sldMkLst>
          <pc:docMk/>
          <pc:sldMk cId="1085942341" sldId="330"/>
        </pc:sldMkLst>
      </pc:sldChg>
      <pc:sldChg chg="del">
        <pc:chgData name="Zhang, Jiyuan" userId="27ebb052-5ef4-47ad-a556-ca197152efbd" providerId="ADAL" clId="{7BE79522-A5D0-458D-A9CE-E50D2229876F}" dt="2025-04-30T02:46:25.698" v="3114" actId="47"/>
        <pc:sldMkLst>
          <pc:docMk/>
          <pc:sldMk cId="632155232" sldId="331"/>
        </pc:sldMkLst>
      </pc:sldChg>
      <pc:sldChg chg="del">
        <pc:chgData name="Zhang, Jiyuan" userId="27ebb052-5ef4-47ad-a556-ca197152efbd" providerId="ADAL" clId="{7BE79522-A5D0-458D-A9CE-E50D2229876F}" dt="2025-04-30T02:46:25.698" v="3114" actId="47"/>
        <pc:sldMkLst>
          <pc:docMk/>
          <pc:sldMk cId="3809460940" sldId="348"/>
        </pc:sldMkLst>
      </pc:sldChg>
      <pc:sldChg chg="del">
        <pc:chgData name="Zhang, Jiyuan" userId="27ebb052-5ef4-47ad-a556-ca197152efbd" providerId="ADAL" clId="{7BE79522-A5D0-458D-A9CE-E50D2229876F}" dt="2025-04-30T02:46:25.698" v="3114" actId="47"/>
        <pc:sldMkLst>
          <pc:docMk/>
          <pc:sldMk cId="1773549353" sldId="349"/>
        </pc:sldMkLst>
      </pc:sldChg>
      <pc:sldChg chg="del">
        <pc:chgData name="Zhang, Jiyuan" userId="27ebb052-5ef4-47ad-a556-ca197152efbd" providerId="ADAL" clId="{7BE79522-A5D0-458D-A9CE-E50D2229876F}" dt="2025-04-30T02:46:25.698" v="3114" actId="47"/>
        <pc:sldMkLst>
          <pc:docMk/>
          <pc:sldMk cId="4124663059" sldId="350"/>
        </pc:sldMkLst>
      </pc:sldChg>
      <pc:sldChg chg="del">
        <pc:chgData name="Zhang, Jiyuan" userId="27ebb052-5ef4-47ad-a556-ca197152efbd" providerId="ADAL" clId="{7BE79522-A5D0-458D-A9CE-E50D2229876F}" dt="2025-04-30T02:46:25.698" v="3114" actId="47"/>
        <pc:sldMkLst>
          <pc:docMk/>
          <pc:sldMk cId="1775259860" sldId="351"/>
        </pc:sldMkLst>
      </pc:sldChg>
      <pc:sldChg chg="del">
        <pc:chgData name="Zhang, Jiyuan" userId="27ebb052-5ef4-47ad-a556-ca197152efbd" providerId="ADAL" clId="{7BE79522-A5D0-458D-A9CE-E50D2229876F}" dt="2025-04-30T02:46:25.698" v="3114" actId="47"/>
        <pc:sldMkLst>
          <pc:docMk/>
          <pc:sldMk cId="1348055155" sldId="352"/>
        </pc:sldMkLst>
      </pc:sldChg>
      <pc:sldChg chg="del">
        <pc:chgData name="Zhang, Jiyuan" userId="27ebb052-5ef4-47ad-a556-ca197152efbd" providerId="ADAL" clId="{7BE79522-A5D0-458D-A9CE-E50D2229876F}" dt="2025-04-30T02:46:25.698" v="3114" actId="47"/>
        <pc:sldMkLst>
          <pc:docMk/>
          <pc:sldMk cId="2874394463" sldId="354"/>
        </pc:sldMkLst>
      </pc:sldChg>
      <pc:sldChg chg="del">
        <pc:chgData name="Zhang, Jiyuan" userId="27ebb052-5ef4-47ad-a556-ca197152efbd" providerId="ADAL" clId="{7BE79522-A5D0-458D-A9CE-E50D2229876F}" dt="2025-04-30T02:46:25.698" v="3114" actId="47"/>
        <pc:sldMkLst>
          <pc:docMk/>
          <pc:sldMk cId="2158149595" sldId="355"/>
        </pc:sldMkLst>
      </pc:sldChg>
      <pc:sldChg chg="del">
        <pc:chgData name="Zhang, Jiyuan" userId="27ebb052-5ef4-47ad-a556-ca197152efbd" providerId="ADAL" clId="{7BE79522-A5D0-458D-A9CE-E50D2229876F}" dt="2025-04-30T02:46:25.698" v="3114" actId="47"/>
        <pc:sldMkLst>
          <pc:docMk/>
          <pc:sldMk cId="1969365923" sldId="357"/>
        </pc:sldMkLst>
      </pc:sldChg>
      <pc:sldChg chg="del">
        <pc:chgData name="Zhang, Jiyuan" userId="27ebb052-5ef4-47ad-a556-ca197152efbd" providerId="ADAL" clId="{7BE79522-A5D0-458D-A9CE-E50D2229876F}" dt="2025-04-30T02:46:25.698" v="3114" actId="47"/>
        <pc:sldMkLst>
          <pc:docMk/>
          <pc:sldMk cId="556544734" sldId="359"/>
        </pc:sldMkLst>
      </pc:sldChg>
      <pc:sldChg chg="del">
        <pc:chgData name="Zhang, Jiyuan" userId="27ebb052-5ef4-47ad-a556-ca197152efbd" providerId="ADAL" clId="{7BE79522-A5D0-458D-A9CE-E50D2229876F}" dt="2025-04-30T02:46:25.698" v="3114" actId="47"/>
        <pc:sldMkLst>
          <pc:docMk/>
          <pc:sldMk cId="3884518075" sldId="360"/>
        </pc:sldMkLst>
      </pc:sldChg>
      <pc:sldChg chg="del">
        <pc:chgData name="Zhang, Jiyuan" userId="27ebb052-5ef4-47ad-a556-ca197152efbd" providerId="ADAL" clId="{7BE79522-A5D0-458D-A9CE-E50D2229876F}" dt="2025-04-30T02:46:25.698" v="3114" actId="47"/>
        <pc:sldMkLst>
          <pc:docMk/>
          <pc:sldMk cId="1439824100" sldId="361"/>
        </pc:sldMkLst>
      </pc:sldChg>
      <pc:sldChg chg="del">
        <pc:chgData name="Zhang, Jiyuan" userId="27ebb052-5ef4-47ad-a556-ca197152efbd" providerId="ADAL" clId="{7BE79522-A5D0-458D-A9CE-E50D2229876F}" dt="2025-04-30T02:46:25.698" v="3114" actId="47"/>
        <pc:sldMkLst>
          <pc:docMk/>
          <pc:sldMk cId="3127752739" sldId="362"/>
        </pc:sldMkLst>
      </pc:sldChg>
      <pc:sldChg chg="del">
        <pc:chgData name="Zhang, Jiyuan" userId="27ebb052-5ef4-47ad-a556-ca197152efbd" providerId="ADAL" clId="{7BE79522-A5D0-458D-A9CE-E50D2229876F}" dt="2025-04-30T02:46:25.698" v="3114" actId="47"/>
        <pc:sldMkLst>
          <pc:docMk/>
          <pc:sldMk cId="2800733801" sldId="363"/>
        </pc:sldMkLst>
      </pc:sldChg>
      <pc:sldChg chg="del">
        <pc:chgData name="Zhang, Jiyuan" userId="27ebb052-5ef4-47ad-a556-ca197152efbd" providerId="ADAL" clId="{7BE79522-A5D0-458D-A9CE-E50D2229876F}" dt="2025-04-30T02:46:25.698" v="3114" actId="47"/>
        <pc:sldMkLst>
          <pc:docMk/>
          <pc:sldMk cId="3151385860" sldId="364"/>
        </pc:sldMkLst>
      </pc:sldChg>
      <pc:sldChg chg="del">
        <pc:chgData name="Zhang, Jiyuan" userId="27ebb052-5ef4-47ad-a556-ca197152efbd" providerId="ADAL" clId="{7BE79522-A5D0-458D-A9CE-E50D2229876F}" dt="2025-04-30T02:46:25.698" v="3114" actId="47"/>
        <pc:sldMkLst>
          <pc:docMk/>
          <pc:sldMk cId="33393824" sldId="365"/>
        </pc:sldMkLst>
      </pc:sldChg>
      <pc:sldChg chg="del">
        <pc:chgData name="Zhang, Jiyuan" userId="27ebb052-5ef4-47ad-a556-ca197152efbd" providerId="ADAL" clId="{7BE79522-A5D0-458D-A9CE-E50D2229876F}" dt="2025-04-30T02:46:25.698" v="3114" actId="47"/>
        <pc:sldMkLst>
          <pc:docMk/>
          <pc:sldMk cId="3115060104" sldId="366"/>
        </pc:sldMkLst>
      </pc:sldChg>
      <pc:sldChg chg="del">
        <pc:chgData name="Zhang, Jiyuan" userId="27ebb052-5ef4-47ad-a556-ca197152efbd" providerId="ADAL" clId="{7BE79522-A5D0-458D-A9CE-E50D2229876F}" dt="2025-04-30T02:46:25.698" v="3114" actId="47"/>
        <pc:sldMkLst>
          <pc:docMk/>
          <pc:sldMk cId="1762586535" sldId="367"/>
        </pc:sldMkLst>
      </pc:sldChg>
      <pc:sldChg chg="del">
        <pc:chgData name="Zhang, Jiyuan" userId="27ebb052-5ef4-47ad-a556-ca197152efbd" providerId="ADAL" clId="{7BE79522-A5D0-458D-A9CE-E50D2229876F}" dt="2025-04-30T02:46:25.698" v="3114" actId="47"/>
        <pc:sldMkLst>
          <pc:docMk/>
          <pc:sldMk cId="3999258451" sldId="368"/>
        </pc:sldMkLst>
      </pc:sldChg>
      <pc:sldChg chg="del">
        <pc:chgData name="Zhang, Jiyuan" userId="27ebb052-5ef4-47ad-a556-ca197152efbd" providerId="ADAL" clId="{7BE79522-A5D0-458D-A9CE-E50D2229876F}" dt="2025-04-30T02:46:25.698" v="3114" actId="47"/>
        <pc:sldMkLst>
          <pc:docMk/>
          <pc:sldMk cId="1468888112" sldId="369"/>
        </pc:sldMkLst>
      </pc:sldChg>
      <pc:sldChg chg="del">
        <pc:chgData name="Zhang, Jiyuan" userId="27ebb052-5ef4-47ad-a556-ca197152efbd" providerId="ADAL" clId="{7BE79522-A5D0-458D-A9CE-E50D2229876F}" dt="2025-04-30T02:46:25.698" v="3114" actId="47"/>
        <pc:sldMkLst>
          <pc:docMk/>
          <pc:sldMk cId="2793901965" sldId="370"/>
        </pc:sldMkLst>
      </pc:sldChg>
      <pc:sldChg chg="del">
        <pc:chgData name="Zhang, Jiyuan" userId="27ebb052-5ef4-47ad-a556-ca197152efbd" providerId="ADAL" clId="{7BE79522-A5D0-458D-A9CE-E50D2229876F}" dt="2025-04-30T02:46:25.698" v="3114" actId="47"/>
        <pc:sldMkLst>
          <pc:docMk/>
          <pc:sldMk cId="3661562272" sldId="371"/>
        </pc:sldMkLst>
      </pc:sldChg>
      <pc:sldChg chg="del">
        <pc:chgData name="Zhang, Jiyuan" userId="27ebb052-5ef4-47ad-a556-ca197152efbd" providerId="ADAL" clId="{7BE79522-A5D0-458D-A9CE-E50D2229876F}" dt="2025-04-30T02:46:25.698" v="3114" actId="47"/>
        <pc:sldMkLst>
          <pc:docMk/>
          <pc:sldMk cId="550067085" sldId="373"/>
        </pc:sldMkLst>
      </pc:sldChg>
      <pc:sldChg chg="del">
        <pc:chgData name="Zhang, Jiyuan" userId="27ebb052-5ef4-47ad-a556-ca197152efbd" providerId="ADAL" clId="{7BE79522-A5D0-458D-A9CE-E50D2229876F}" dt="2025-04-30T02:46:25.698" v="3114" actId="47"/>
        <pc:sldMkLst>
          <pc:docMk/>
          <pc:sldMk cId="1495479790" sldId="374"/>
        </pc:sldMkLst>
      </pc:sldChg>
      <pc:sldChg chg="del">
        <pc:chgData name="Zhang, Jiyuan" userId="27ebb052-5ef4-47ad-a556-ca197152efbd" providerId="ADAL" clId="{7BE79522-A5D0-458D-A9CE-E50D2229876F}" dt="2025-04-30T02:46:25.698" v="3114" actId="47"/>
        <pc:sldMkLst>
          <pc:docMk/>
          <pc:sldMk cId="1473085348" sldId="375"/>
        </pc:sldMkLst>
      </pc:sldChg>
      <pc:sldChg chg="del">
        <pc:chgData name="Zhang, Jiyuan" userId="27ebb052-5ef4-47ad-a556-ca197152efbd" providerId="ADAL" clId="{7BE79522-A5D0-458D-A9CE-E50D2229876F}" dt="2025-04-30T02:46:25.698" v="3114" actId="47"/>
        <pc:sldMkLst>
          <pc:docMk/>
          <pc:sldMk cId="1115671807" sldId="377"/>
        </pc:sldMkLst>
      </pc:sldChg>
      <pc:sldChg chg="del">
        <pc:chgData name="Zhang, Jiyuan" userId="27ebb052-5ef4-47ad-a556-ca197152efbd" providerId="ADAL" clId="{7BE79522-A5D0-458D-A9CE-E50D2229876F}" dt="2025-04-30T02:46:25.698" v="3114" actId="47"/>
        <pc:sldMkLst>
          <pc:docMk/>
          <pc:sldMk cId="2303435166" sldId="378"/>
        </pc:sldMkLst>
      </pc:sldChg>
      <pc:sldChg chg="del">
        <pc:chgData name="Zhang, Jiyuan" userId="27ebb052-5ef4-47ad-a556-ca197152efbd" providerId="ADAL" clId="{7BE79522-A5D0-458D-A9CE-E50D2229876F}" dt="2025-04-30T02:46:25.698" v="3114" actId="47"/>
        <pc:sldMkLst>
          <pc:docMk/>
          <pc:sldMk cId="3872502964" sldId="379"/>
        </pc:sldMkLst>
      </pc:sldChg>
      <pc:sldChg chg="del">
        <pc:chgData name="Zhang, Jiyuan" userId="27ebb052-5ef4-47ad-a556-ca197152efbd" providerId="ADAL" clId="{7BE79522-A5D0-458D-A9CE-E50D2229876F}" dt="2025-04-30T02:46:25.698" v="3114" actId="47"/>
        <pc:sldMkLst>
          <pc:docMk/>
          <pc:sldMk cId="532329014" sldId="380"/>
        </pc:sldMkLst>
      </pc:sldChg>
      <pc:sldChg chg="del">
        <pc:chgData name="Zhang, Jiyuan" userId="27ebb052-5ef4-47ad-a556-ca197152efbd" providerId="ADAL" clId="{7BE79522-A5D0-458D-A9CE-E50D2229876F}" dt="2025-04-30T02:46:25.698" v="3114" actId="47"/>
        <pc:sldMkLst>
          <pc:docMk/>
          <pc:sldMk cId="2581748694" sldId="381"/>
        </pc:sldMkLst>
      </pc:sldChg>
      <pc:sldChg chg="del">
        <pc:chgData name="Zhang, Jiyuan" userId="27ebb052-5ef4-47ad-a556-ca197152efbd" providerId="ADAL" clId="{7BE79522-A5D0-458D-A9CE-E50D2229876F}" dt="2025-04-30T02:46:25.698" v="3114" actId="47"/>
        <pc:sldMkLst>
          <pc:docMk/>
          <pc:sldMk cId="442111392" sldId="382"/>
        </pc:sldMkLst>
      </pc:sldChg>
      <pc:sldChg chg="del">
        <pc:chgData name="Zhang, Jiyuan" userId="27ebb052-5ef4-47ad-a556-ca197152efbd" providerId="ADAL" clId="{7BE79522-A5D0-458D-A9CE-E50D2229876F}" dt="2025-04-30T02:46:25.698" v="3114" actId="47"/>
        <pc:sldMkLst>
          <pc:docMk/>
          <pc:sldMk cId="554760781" sldId="383"/>
        </pc:sldMkLst>
      </pc:sldChg>
      <pc:sldChg chg="del">
        <pc:chgData name="Zhang, Jiyuan" userId="27ebb052-5ef4-47ad-a556-ca197152efbd" providerId="ADAL" clId="{7BE79522-A5D0-458D-A9CE-E50D2229876F}" dt="2025-04-30T02:46:25.698" v="3114" actId="47"/>
        <pc:sldMkLst>
          <pc:docMk/>
          <pc:sldMk cId="3850514165" sldId="384"/>
        </pc:sldMkLst>
      </pc:sldChg>
      <pc:sldChg chg="del">
        <pc:chgData name="Zhang, Jiyuan" userId="27ebb052-5ef4-47ad-a556-ca197152efbd" providerId="ADAL" clId="{7BE79522-A5D0-458D-A9CE-E50D2229876F}" dt="2025-04-30T02:46:25.698" v="3114" actId="47"/>
        <pc:sldMkLst>
          <pc:docMk/>
          <pc:sldMk cId="1525250635" sldId="386"/>
        </pc:sldMkLst>
      </pc:sldChg>
      <pc:sldChg chg="del">
        <pc:chgData name="Zhang, Jiyuan" userId="27ebb052-5ef4-47ad-a556-ca197152efbd" providerId="ADAL" clId="{7BE79522-A5D0-458D-A9CE-E50D2229876F}" dt="2025-04-30T02:46:25.698" v="3114" actId="47"/>
        <pc:sldMkLst>
          <pc:docMk/>
          <pc:sldMk cId="655902317" sldId="387"/>
        </pc:sldMkLst>
      </pc:sldChg>
      <pc:sldChg chg="del">
        <pc:chgData name="Zhang, Jiyuan" userId="27ebb052-5ef4-47ad-a556-ca197152efbd" providerId="ADAL" clId="{7BE79522-A5D0-458D-A9CE-E50D2229876F}" dt="2025-04-30T02:46:25.698" v="3114" actId="47"/>
        <pc:sldMkLst>
          <pc:docMk/>
          <pc:sldMk cId="4104084986" sldId="388"/>
        </pc:sldMkLst>
      </pc:sldChg>
      <pc:sldChg chg="del">
        <pc:chgData name="Zhang, Jiyuan" userId="27ebb052-5ef4-47ad-a556-ca197152efbd" providerId="ADAL" clId="{7BE79522-A5D0-458D-A9CE-E50D2229876F}" dt="2025-04-30T02:46:25.698" v="3114" actId="47"/>
        <pc:sldMkLst>
          <pc:docMk/>
          <pc:sldMk cId="2647900323" sldId="390"/>
        </pc:sldMkLst>
      </pc:sldChg>
      <pc:sldChg chg="del">
        <pc:chgData name="Zhang, Jiyuan" userId="27ebb052-5ef4-47ad-a556-ca197152efbd" providerId="ADAL" clId="{7BE79522-A5D0-458D-A9CE-E50D2229876F}" dt="2025-04-30T02:46:25.698" v="3114" actId="47"/>
        <pc:sldMkLst>
          <pc:docMk/>
          <pc:sldMk cId="465584208" sldId="392"/>
        </pc:sldMkLst>
      </pc:sldChg>
      <pc:sldChg chg="del">
        <pc:chgData name="Zhang, Jiyuan" userId="27ebb052-5ef4-47ad-a556-ca197152efbd" providerId="ADAL" clId="{7BE79522-A5D0-458D-A9CE-E50D2229876F}" dt="2025-04-30T02:46:25.698" v="3114" actId="47"/>
        <pc:sldMkLst>
          <pc:docMk/>
          <pc:sldMk cId="210904081" sldId="393"/>
        </pc:sldMkLst>
      </pc:sldChg>
      <pc:sldChg chg="del">
        <pc:chgData name="Zhang, Jiyuan" userId="27ebb052-5ef4-47ad-a556-ca197152efbd" providerId="ADAL" clId="{7BE79522-A5D0-458D-A9CE-E50D2229876F}" dt="2025-04-30T02:46:25.698" v="3114" actId="47"/>
        <pc:sldMkLst>
          <pc:docMk/>
          <pc:sldMk cId="2287041019" sldId="394"/>
        </pc:sldMkLst>
      </pc:sldChg>
      <pc:sldChg chg="del">
        <pc:chgData name="Zhang, Jiyuan" userId="27ebb052-5ef4-47ad-a556-ca197152efbd" providerId="ADAL" clId="{7BE79522-A5D0-458D-A9CE-E50D2229876F}" dt="2025-04-30T02:46:25.698" v="3114" actId="47"/>
        <pc:sldMkLst>
          <pc:docMk/>
          <pc:sldMk cId="1797412606" sldId="395"/>
        </pc:sldMkLst>
      </pc:sldChg>
      <pc:sldChg chg="del">
        <pc:chgData name="Zhang, Jiyuan" userId="27ebb052-5ef4-47ad-a556-ca197152efbd" providerId="ADAL" clId="{7BE79522-A5D0-458D-A9CE-E50D2229876F}" dt="2025-04-30T02:46:25.698" v="3114" actId="47"/>
        <pc:sldMkLst>
          <pc:docMk/>
          <pc:sldMk cId="662311310" sldId="396"/>
        </pc:sldMkLst>
      </pc:sldChg>
      <pc:sldChg chg="del">
        <pc:chgData name="Zhang, Jiyuan" userId="27ebb052-5ef4-47ad-a556-ca197152efbd" providerId="ADAL" clId="{7BE79522-A5D0-458D-A9CE-E50D2229876F}" dt="2025-04-30T02:46:25.698" v="3114" actId="47"/>
        <pc:sldMkLst>
          <pc:docMk/>
          <pc:sldMk cId="3715935291" sldId="397"/>
        </pc:sldMkLst>
      </pc:sldChg>
      <pc:sldChg chg="del">
        <pc:chgData name="Zhang, Jiyuan" userId="27ebb052-5ef4-47ad-a556-ca197152efbd" providerId="ADAL" clId="{7BE79522-A5D0-458D-A9CE-E50D2229876F}" dt="2025-04-30T02:46:25.698" v="3114" actId="47"/>
        <pc:sldMkLst>
          <pc:docMk/>
          <pc:sldMk cId="58551646" sldId="398"/>
        </pc:sldMkLst>
      </pc:sldChg>
      <pc:sldChg chg="del">
        <pc:chgData name="Zhang, Jiyuan" userId="27ebb052-5ef4-47ad-a556-ca197152efbd" providerId="ADAL" clId="{7BE79522-A5D0-458D-A9CE-E50D2229876F}" dt="2025-04-30T02:46:25.698" v="3114" actId="47"/>
        <pc:sldMkLst>
          <pc:docMk/>
          <pc:sldMk cId="2319078859" sldId="399"/>
        </pc:sldMkLst>
      </pc:sldChg>
      <pc:sldChg chg="del">
        <pc:chgData name="Zhang, Jiyuan" userId="27ebb052-5ef4-47ad-a556-ca197152efbd" providerId="ADAL" clId="{7BE79522-A5D0-458D-A9CE-E50D2229876F}" dt="2025-04-30T02:46:25.698" v="3114" actId="47"/>
        <pc:sldMkLst>
          <pc:docMk/>
          <pc:sldMk cId="249307114" sldId="401"/>
        </pc:sldMkLst>
      </pc:sldChg>
      <pc:sldChg chg="del">
        <pc:chgData name="Zhang, Jiyuan" userId="27ebb052-5ef4-47ad-a556-ca197152efbd" providerId="ADAL" clId="{7BE79522-A5D0-458D-A9CE-E50D2229876F}" dt="2025-04-30T02:46:25.698" v="3114" actId="47"/>
        <pc:sldMkLst>
          <pc:docMk/>
          <pc:sldMk cId="169399077" sldId="403"/>
        </pc:sldMkLst>
      </pc:sldChg>
      <pc:sldChg chg="del">
        <pc:chgData name="Zhang, Jiyuan" userId="27ebb052-5ef4-47ad-a556-ca197152efbd" providerId="ADAL" clId="{7BE79522-A5D0-458D-A9CE-E50D2229876F}" dt="2025-04-30T02:46:25.698" v="3114" actId="47"/>
        <pc:sldMkLst>
          <pc:docMk/>
          <pc:sldMk cId="4288542433" sldId="411"/>
        </pc:sldMkLst>
      </pc:sldChg>
      <pc:sldChg chg="del">
        <pc:chgData name="Zhang, Jiyuan" userId="27ebb052-5ef4-47ad-a556-ca197152efbd" providerId="ADAL" clId="{7BE79522-A5D0-458D-A9CE-E50D2229876F}" dt="2025-04-30T02:46:25.698" v="3114" actId="47"/>
        <pc:sldMkLst>
          <pc:docMk/>
          <pc:sldMk cId="993338518" sldId="412"/>
        </pc:sldMkLst>
      </pc:sldChg>
      <pc:sldChg chg="del">
        <pc:chgData name="Zhang, Jiyuan" userId="27ebb052-5ef4-47ad-a556-ca197152efbd" providerId="ADAL" clId="{7BE79522-A5D0-458D-A9CE-E50D2229876F}" dt="2025-04-30T02:46:25.698" v="3114" actId="47"/>
        <pc:sldMkLst>
          <pc:docMk/>
          <pc:sldMk cId="415495663" sldId="413"/>
        </pc:sldMkLst>
      </pc:sldChg>
      <pc:sldChg chg="del">
        <pc:chgData name="Zhang, Jiyuan" userId="27ebb052-5ef4-47ad-a556-ca197152efbd" providerId="ADAL" clId="{7BE79522-A5D0-458D-A9CE-E50D2229876F}" dt="2025-04-30T02:46:25.698" v="3114" actId="47"/>
        <pc:sldMkLst>
          <pc:docMk/>
          <pc:sldMk cId="3798739584" sldId="414"/>
        </pc:sldMkLst>
      </pc:sldChg>
      <pc:sldChg chg="del">
        <pc:chgData name="Zhang, Jiyuan" userId="27ebb052-5ef4-47ad-a556-ca197152efbd" providerId="ADAL" clId="{7BE79522-A5D0-458D-A9CE-E50D2229876F}" dt="2025-04-30T02:46:25.698" v="3114" actId="47"/>
        <pc:sldMkLst>
          <pc:docMk/>
          <pc:sldMk cId="988730388" sldId="415"/>
        </pc:sldMkLst>
      </pc:sldChg>
      <pc:sldChg chg="del">
        <pc:chgData name="Zhang, Jiyuan" userId="27ebb052-5ef4-47ad-a556-ca197152efbd" providerId="ADAL" clId="{7BE79522-A5D0-458D-A9CE-E50D2229876F}" dt="2025-04-30T02:46:25.698" v="3114" actId="47"/>
        <pc:sldMkLst>
          <pc:docMk/>
          <pc:sldMk cId="1870966248" sldId="416"/>
        </pc:sldMkLst>
      </pc:sldChg>
      <pc:sldChg chg="del">
        <pc:chgData name="Zhang, Jiyuan" userId="27ebb052-5ef4-47ad-a556-ca197152efbd" providerId="ADAL" clId="{7BE79522-A5D0-458D-A9CE-E50D2229876F}" dt="2025-04-30T02:46:25.698" v="3114" actId="47"/>
        <pc:sldMkLst>
          <pc:docMk/>
          <pc:sldMk cId="509052190" sldId="417"/>
        </pc:sldMkLst>
      </pc:sldChg>
      <pc:sldChg chg="del">
        <pc:chgData name="Zhang, Jiyuan" userId="27ebb052-5ef4-47ad-a556-ca197152efbd" providerId="ADAL" clId="{7BE79522-A5D0-458D-A9CE-E50D2229876F}" dt="2025-04-30T02:46:25.698" v="3114" actId="47"/>
        <pc:sldMkLst>
          <pc:docMk/>
          <pc:sldMk cId="1341367464" sldId="418"/>
        </pc:sldMkLst>
      </pc:sldChg>
      <pc:sldChg chg="del">
        <pc:chgData name="Zhang, Jiyuan" userId="27ebb052-5ef4-47ad-a556-ca197152efbd" providerId="ADAL" clId="{7BE79522-A5D0-458D-A9CE-E50D2229876F}" dt="2025-04-30T02:46:25.698" v="3114" actId="47"/>
        <pc:sldMkLst>
          <pc:docMk/>
          <pc:sldMk cId="921736939" sldId="419"/>
        </pc:sldMkLst>
      </pc:sldChg>
      <pc:sldChg chg="del">
        <pc:chgData name="Zhang, Jiyuan" userId="27ebb052-5ef4-47ad-a556-ca197152efbd" providerId="ADAL" clId="{7BE79522-A5D0-458D-A9CE-E50D2229876F}" dt="2025-04-30T02:46:25.698" v="3114" actId="47"/>
        <pc:sldMkLst>
          <pc:docMk/>
          <pc:sldMk cId="2740520590" sldId="420"/>
        </pc:sldMkLst>
      </pc:sldChg>
      <pc:sldChg chg="del">
        <pc:chgData name="Zhang, Jiyuan" userId="27ebb052-5ef4-47ad-a556-ca197152efbd" providerId="ADAL" clId="{7BE79522-A5D0-458D-A9CE-E50D2229876F}" dt="2025-04-30T02:46:25.698" v="3114" actId="47"/>
        <pc:sldMkLst>
          <pc:docMk/>
          <pc:sldMk cId="1918905646" sldId="421"/>
        </pc:sldMkLst>
      </pc:sldChg>
      <pc:sldChg chg="del">
        <pc:chgData name="Zhang, Jiyuan" userId="27ebb052-5ef4-47ad-a556-ca197152efbd" providerId="ADAL" clId="{7BE79522-A5D0-458D-A9CE-E50D2229876F}" dt="2025-04-30T02:46:25.698" v="3114" actId="47"/>
        <pc:sldMkLst>
          <pc:docMk/>
          <pc:sldMk cId="46693831" sldId="422"/>
        </pc:sldMkLst>
      </pc:sldChg>
      <pc:sldChg chg="del">
        <pc:chgData name="Zhang, Jiyuan" userId="27ebb052-5ef4-47ad-a556-ca197152efbd" providerId="ADAL" clId="{7BE79522-A5D0-458D-A9CE-E50D2229876F}" dt="2025-04-30T02:46:25.698" v="3114" actId="47"/>
        <pc:sldMkLst>
          <pc:docMk/>
          <pc:sldMk cId="1257269810" sldId="423"/>
        </pc:sldMkLst>
      </pc:sldChg>
      <pc:sldChg chg="del">
        <pc:chgData name="Zhang, Jiyuan" userId="27ebb052-5ef4-47ad-a556-ca197152efbd" providerId="ADAL" clId="{7BE79522-A5D0-458D-A9CE-E50D2229876F}" dt="2025-04-30T02:46:25.698" v="3114" actId="47"/>
        <pc:sldMkLst>
          <pc:docMk/>
          <pc:sldMk cId="1085192397" sldId="424"/>
        </pc:sldMkLst>
      </pc:sldChg>
      <pc:sldChg chg="del">
        <pc:chgData name="Zhang, Jiyuan" userId="27ebb052-5ef4-47ad-a556-ca197152efbd" providerId="ADAL" clId="{7BE79522-A5D0-458D-A9CE-E50D2229876F}" dt="2025-04-30T02:46:25.698" v="3114" actId="47"/>
        <pc:sldMkLst>
          <pc:docMk/>
          <pc:sldMk cId="1868560101" sldId="425"/>
        </pc:sldMkLst>
      </pc:sldChg>
      <pc:sldChg chg="del">
        <pc:chgData name="Zhang, Jiyuan" userId="27ebb052-5ef4-47ad-a556-ca197152efbd" providerId="ADAL" clId="{7BE79522-A5D0-458D-A9CE-E50D2229876F}" dt="2025-04-30T02:46:25.698" v="3114" actId="47"/>
        <pc:sldMkLst>
          <pc:docMk/>
          <pc:sldMk cId="4148328985" sldId="426"/>
        </pc:sldMkLst>
      </pc:sldChg>
      <pc:sldChg chg="addSp delSp modSp new mod modTransition modNotesTx">
        <pc:chgData name="Zhang, Jiyuan" userId="27ebb052-5ef4-47ad-a556-ca197152efbd" providerId="ADAL" clId="{7BE79522-A5D0-458D-A9CE-E50D2229876F}" dt="2025-05-01T03:17:38.129" v="7303"/>
        <pc:sldMkLst>
          <pc:docMk/>
          <pc:sldMk cId="729071293" sldId="427"/>
        </pc:sldMkLst>
        <pc:spChg chg="mod">
          <ac:chgData name="Zhang, Jiyuan" userId="27ebb052-5ef4-47ad-a556-ca197152efbd" providerId="ADAL" clId="{7BE79522-A5D0-458D-A9CE-E50D2229876F}" dt="2025-04-29T01:56:31.536" v="195" actId="20577"/>
          <ac:spMkLst>
            <pc:docMk/>
            <pc:sldMk cId="729071293" sldId="427"/>
            <ac:spMk id="3" creationId="{713D2256-F7CB-DF22-33BB-A8D6C4AA423F}"/>
          </ac:spMkLst>
        </pc:spChg>
        <pc:spChg chg="add mod ord">
          <ac:chgData name="Zhang, Jiyuan" userId="27ebb052-5ef4-47ad-a556-ca197152efbd" providerId="ADAL" clId="{7BE79522-A5D0-458D-A9CE-E50D2229876F}" dt="2025-05-01T02:13:07.309" v="5642" actId="207"/>
          <ac:spMkLst>
            <pc:docMk/>
            <pc:sldMk cId="729071293" sldId="427"/>
            <ac:spMk id="65" creationId="{98D1CB44-DF47-E104-238D-B80BE04835E6}"/>
          </ac:spMkLst>
        </pc:spChg>
        <pc:spChg chg="add mod ord">
          <ac:chgData name="Zhang, Jiyuan" userId="27ebb052-5ef4-47ad-a556-ca197152efbd" providerId="ADAL" clId="{7BE79522-A5D0-458D-A9CE-E50D2229876F}" dt="2025-05-01T02:13:07.309" v="5642" actId="207"/>
          <ac:spMkLst>
            <pc:docMk/>
            <pc:sldMk cId="729071293" sldId="427"/>
            <ac:spMk id="66" creationId="{17348FCC-1A25-1182-A7F1-F4EEE471FD82}"/>
          </ac:spMkLst>
        </pc:spChg>
        <pc:spChg chg="add mod ord">
          <ac:chgData name="Zhang, Jiyuan" userId="27ebb052-5ef4-47ad-a556-ca197152efbd" providerId="ADAL" clId="{7BE79522-A5D0-458D-A9CE-E50D2229876F}" dt="2025-05-01T02:13:07.309" v="5642" actId="207"/>
          <ac:spMkLst>
            <pc:docMk/>
            <pc:sldMk cId="729071293" sldId="427"/>
            <ac:spMk id="67" creationId="{2E95C2D2-8EED-C241-2017-C2C0F763C2AD}"/>
          </ac:spMkLst>
        </pc:spChg>
        <pc:spChg chg="add mod ord">
          <ac:chgData name="Zhang, Jiyuan" userId="27ebb052-5ef4-47ad-a556-ca197152efbd" providerId="ADAL" clId="{7BE79522-A5D0-458D-A9CE-E50D2229876F}" dt="2025-05-01T02:13:07.309" v="5642" actId="207"/>
          <ac:spMkLst>
            <pc:docMk/>
            <pc:sldMk cId="729071293" sldId="427"/>
            <ac:spMk id="68" creationId="{615C29FE-0CDB-FE64-020A-4BA4ECC0E80C}"/>
          </ac:spMkLst>
        </pc:spChg>
        <pc:spChg chg="add mod ord">
          <ac:chgData name="Zhang, Jiyuan" userId="27ebb052-5ef4-47ad-a556-ca197152efbd" providerId="ADAL" clId="{7BE79522-A5D0-458D-A9CE-E50D2229876F}" dt="2025-05-01T02:13:07.309" v="5642" actId="207"/>
          <ac:spMkLst>
            <pc:docMk/>
            <pc:sldMk cId="729071293" sldId="427"/>
            <ac:spMk id="69" creationId="{B1CFF993-CC78-2C11-93DB-633A2801ABCA}"/>
          </ac:spMkLst>
        </pc:spChg>
        <pc:spChg chg="add mod">
          <ac:chgData name="Zhang, Jiyuan" userId="27ebb052-5ef4-47ad-a556-ca197152efbd" providerId="ADAL" clId="{7BE79522-A5D0-458D-A9CE-E50D2229876F}" dt="2025-05-01T02:57:42.026" v="6881" actId="20577"/>
          <ac:spMkLst>
            <pc:docMk/>
            <pc:sldMk cId="729071293" sldId="427"/>
            <ac:spMk id="70" creationId="{7AD44611-DA61-FED3-539A-79D6534A606F}"/>
          </ac:spMkLst>
        </pc:spChg>
      </pc:sldChg>
      <pc:sldChg chg="addSp delSp modSp new mod modTransition addAnim delAnim modAnim modNotesTx">
        <pc:chgData name="Zhang, Jiyuan" userId="27ebb052-5ef4-47ad-a556-ca197152efbd" providerId="ADAL" clId="{7BE79522-A5D0-458D-A9CE-E50D2229876F}" dt="2025-05-01T05:48:11.214" v="8187" actId="207"/>
        <pc:sldMkLst>
          <pc:docMk/>
          <pc:sldMk cId="3375259535" sldId="428"/>
        </pc:sldMkLst>
      </pc:sldChg>
      <pc:sldChg chg="addSp delSp modSp new mod modTransition setBg delAnim modAnim modNotesTx">
        <pc:chgData name="Zhang, Jiyuan" userId="27ebb052-5ef4-47ad-a556-ca197152efbd" providerId="ADAL" clId="{7BE79522-A5D0-458D-A9CE-E50D2229876F}" dt="2025-05-01T05:39:03.911" v="7948" actId="20577"/>
        <pc:sldMkLst>
          <pc:docMk/>
          <pc:sldMk cId="1039950865" sldId="429"/>
        </pc:sldMkLst>
        <pc:spChg chg="mod">
          <ac:chgData name="Zhang, Jiyuan" userId="27ebb052-5ef4-47ad-a556-ca197152efbd" providerId="ADAL" clId="{7BE79522-A5D0-458D-A9CE-E50D2229876F}" dt="2025-04-29T02:03:33.876" v="885" actId="20577"/>
          <ac:spMkLst>
            <pc:docMk/>
            <pc:sldMk cId="1039950865" sldId="429"/>
            <ac:spMk id="3" creationId="{D392C6FF-0298-5AF5-9343-71BC6326DDDB}"/>
          </ac:spMkLst>
        </pc:spChg>
        <pc:spChg chg="add mod">
          <ac:chgData name="Zhang, Jiyuan" userId="27ebb052-5ef4-47ad-a556-ca197152efbd" providerId="ADAL" clId="{7BE79522-A5D0-458D-A9CE-E50D2229876F}" dt="2025-05-01T05:14:34.087" v="7789" actId="1035"/>
          <ac:spMkLst>
            <pc:docMk/>
            <pc:sldMk cId="1039950865" sldId="429"/>
            <ac:spMk id="6" creationId="{338B0378-D963-2100-1A9B-DEF6DE3DB8D7}"/>
          </ac:spMkLst>
        </pc:spChg>
        <pc:spChg chg="add mod">
          <ac:chgData name="Zhang, Jiyuan" userId="27ebb052-5ef4-47ad-a556-ca197152efbd" providerId="ADAL" clId="{7BE79522-A5D0-458D-A9CE-E50D2229876F}" dt="2025-05-01T05:39:03.911" v="7948" actId="20577"/>
          <ac:spMkLst>
            <pc:docMk/>
            <pc:sldMk cId="1039950865" sldId="429"/>
            <ac:spMk id="7" creationId="{2182D06E-3178-5ED4-AF43-5F5F30AC8CF5}"/>
          </ac:spMkLst>
        </pc:spChg>
        <pc:spChg chg="add mod">
          <ac:chgData name="Zhang, Jiyuan" userId="27ebb052-5ef4-47ad-a556-ca197152efbd" providerId="ADAL" clId="{7BE79522-A5D0-458D-A9CE-E50D2229876F}" dt="2025-05-01T04:42:41.415" v="7589" actId="14100"/>
          <ac:spMkLst>
            <pc:docMk/>
            <pc:sldMk cId="1039950865" sldId="429"/>
            <ac:spMk id="8" creationId="{E211A58B-FB82-A816-A982-624F09216B95}"/>
          </ac:spMkLst>
        </pc:spChg>
      </pc:sldChg>
      <pc:sldChg chg="modSp new del mod">
        <pc:chgData name="Zhang, Jiyuan" userId="27ebb052-5ef4-47ad-a556-ca197152efbd" providerId="ADAL" clId="{7BE79522-A5D0-458D-A9CE-E50D2229876F}" dt="2025-05-02T02:37:46.124" v="8722" actId="47"/>
        <pc:sldMkLst>
          <pc:docMk/>
          <pc:sldMk cId="311231991" sldId="430"/>
        </pc:sldMkLst>
      </pc:sldChg>
      <pc:sldChg chg="modSp new del mod">
        <pc:chgData name="Zhang, Jiyuan" userId="27ebb052-5ef4-47ad-a556-ca197152efbd" providerId="ADAL" clId="{7BE79522-A5D0-458D-A9CE-E50D2229876F}" dt="2025-05-02T08:56:28.255" v="12091" actId="47"/>
        <pc:sldMkLst>
          <pc:docMk/>
          <pc:sldMk cId="2857716675" sldId="431"/>
        </pc:sldMkLst>
      </pc:sldChg>
      <pc:sldChg chg="modSp new del mod">
        <pc:chgData name="Zhang, Jiyuan" userId="27ebb052-5ef4-47ad-a556-ca197152efbd" providerId="ADAL" clId="{7BE79522-A5D0-458D-A9CE-E50D2229876F}" dt="2025-05-02T08:57:21.180" v="12098" actId="47"/>
        <pc:sldMkLst>
          <pc:docMk/>
          <pc:sldMk cId="2631971889" sldId="432"/>
        </pc:sldMkLst>
      </pc:sldChg>
      <pc:sldChg chg="addSp delSp modSp new mod modTransition setBg delAnim modAnim modNotesTx">
        <pc:chgData name="Zhang, Jiyuan" userId="27ebb052-5ef4-47ad-a556-ca197152efbd" providerId="ADAL" clId="{7BE79522-A5D0-458D-A9CE-E50D2229876F}" dt="2025-05-02T14:45:01.230" v="16499"/>
        <pc:sldMkLst>
          <pc:docMk/>
          <pc:sldMk cId="173300718" sldId="433"/>
        </pc:sldMkLst>
        <pc:spChg chg="add mod">
          <ac:chgData name="Zhang, Jiyuan" userId="27ebb052-5ef4-47ad-a556-ca197152efbd" providerId="ADAL" clId="{7BE79522-A5D0-458D-A9CE-E50D2229876F}" dt="2025-05-02T11:21:16.858" v="12900" actId="164"/>
          <ac:spMkLst>
            <pc:docMk/>
            <pc:sldMk cId="173300718" sldId="433"/>
            <ac:spMk id="2" creationId="{6247029F-9808-6C0A-9915-8F44CD3F8942}"/>
          </ac:spMkLst>
        </pc:spChg>
        <pc:spChg chg="mod">
          <ac:chgData name="Zhang, Jiyuan" userId="27ebb052-5ef4-47ad-a556-ca197152efbd" providerId="ADAL" clId="{7BE79522-A5D0-458D-A9CE-E50D2229876F}" dt="2025-04-30T11:32:39.339" v="3743" actId="20577"/>
          <ac:spMkLst>
            <pc:docMk/>
            <pc:sldMk cId="173300718" sldId="433"/>
            <ac:spMk id="3" creationId="{2326A1DB-CC94-71F7-F520-CBBCD340BC55}"/>
          </ac:spMkLst>
        </pc:spChg>
        <pc:spChg chg="add mod ord">
          <ac:chgData name="Zhang, Jiyuan" userId="27ebb052-5ef4-47ad-a556-ca197152efbd" providerId="ADAL" clId="{7BE79522-A5D0-458D-A9CE-E50D2229876F}" dt="2025-05-02T12:06:59.639" v="13745" actId="14100"/>
          <ac:spMkLst>
            <pc:docMk/>
            <pc:sldMk cId="173300718" sldId="433"/>
            <ac:spMk id="6" creationId="{95A108FD-E6BB-FF89-D80A-449940481988}"/>
          </ac:spMkLst>
        </pc:spChg>
        <pc:spChg chg="add mod">
          <ac:chgData name="Zhang, Jiyuan" userId="27ebb052-5ef4-47ad-a556-ca197152efbd" providerId="ADAL" clId="{7BE79522-A5D0-458D-A9CE-E50D2229876F}" dt="2025-05-02T11:14:00.950" v="12759" actId="1038"/>
          <ac:spMkLst>
            <pc:docMk/>
            <pc:sldMk cId="173300718" sldId="433"/>
            <ac:spMk id="7" creationId="{58FE4E40-ACA2-3549-71AF-AD124B002F78}"/>
          </ac:spMkLst>
        </pc:spChg>
        <pc:spChg chg="add mod ord">
          <ac:chgData name="Zhang, Jiyuan" userId="27ebb052-5ef4-47ad-a556-ca197152efbd" providerId="ADAL" clId="{7BE79522-A5D0-458D-A9CE-E50D2229876F}" dt="2025-05-02T10:16:51.440" v="12420" actId="14100"/>
          <ac:spMkLst>
            <pc:docMk/>
            <pc:sldMk cId="173300718" sldId="433"/>
            <ac:spMk id="8" creationId="{6F3E3980-04B0-9167-938E-E5084F17928D}"/>
          </ac:spMkLst>
        </pc:spChg>
        <pc:spChg chg="add mod">
          <ac:chgData name="Zhang, Jiyuan" userId="27ebb052-5ef4-47ad-a556-ca197152efbd" providerId="ADAL" clId="{7BE79522-A5D0-458D-A9CE-E50D2229876F}" dt="2025-05-02T11:13:49.017" v="12756" actId="1037"/>
          <ac:spMkLst>
            <pc:docMk/>
            <pc:sldMk cId="173300718" sldId="433"/>
            <ac:spMk id="9" creationId="{F623932C-1ED9-C7AF-E0B4-C4DD1616D2E9}"/>
          </ac:spMkLst>
        </pc:spChg>
        <pc:spChg chg="add mod ord">
          <ac:chgData name="Zhang, Jiyuan" userId="27ebb052-5ef4-47ad-a556-ca197152efbd" providerId="ADAL" clId="{7BE79522-A5D0-458D-A9CE-E50D2229876F}" dt="2025-05-02T10:16:58.478" v="12422" actId="14100"/>
          <ac:spMkLst>
            <pc:docMk/>
            <pc:sldMk cId="173300718" sldId="433"/>
            <ac:spMk id="12" creationId="{0CDFDFDF-FC80-C3F4-9492-C8014619D1D9}"/>
          </ac:spMkLst>
        </pc:spChg>
        <pc:spChg chg="add mod">
          <ac:chgData name="Zhang, Jiyuan" userId="27ebb052-5ef4-47ad-a556-ca197152efbd" providerId="ADAL" clId="{7BE79522-A5D0-458D-A9CE-E50D2229876F}" dt="2025-05-02T10:16:54.500" v="12421" actId="14100"/>
          <ac:spMkLst>
            <pc:docMk/>
            <pc:sldMk cId="173300718" sldId="433"/>
            <ac:spMk id="13" creationId="{7128E09C-1093-E12B-9D94-C582822B5AEE}"/>
          </ac:spMkLst>
        </pc:spChg>
        <pc:spChg chg="add mod">
          <ac:chgData name="Zhang, Jiyuan" userId="27ebb052-5ef4-47ad-a556-ca197152efbd" providerId="ADAL" clId="{7BE79522-A5D0-458D-A9CE-E50D2229876F}" dt="2025-05-02T11:13:56.774" v="12757" actId="1037"/>
          <ac:spMkLst>
            <pc:docMk/>
            <pc:sldMk cId="173300718" sldId="433"/>
            <ac:spMk id="14" creationId="{930EF4E3-5C07-8768-B62B-9BBE1E41C988}"/>
          </ac:spMkLst>
        </pc:spChg>
        <pc:spChg chg="add mod">
          <ac:chgData name="Zhang, Jiyuan" userId="27ebb052-5ef4-47ad-a556-ca197152efbd" providerId="ADAL" clId="{7BE79522-A5D0-458D-A9CE-E50D2229876F}" dt="2025-05-02T11:13:56.774" v="12757" actId="1037"/>
          <ac:spMkLst>
            <pc:docMk/>
            <pc:sldMk cId="173300718" sldId="433"/>
            <ac:spMk id="15" creationId="{BCA81922-DF4D-C870-C1D7-C11CD277A320}"/>
          </ac:spMkLst>
        </pc:spChg>
        <pc:spChg chg="add mod">
          <ac:chgData name="Zhang, Jiyuan" userId="27ebb052-5ef4-47ad-a556-ca197152efbd" providerId="ADAL" clId="{7BE79522-A5D0-458D-A9CE-E50D2229876F}" dt="2025-05-02T11:13:56.774" v="12757" actId="1037"/>
          <ac:spMkLst>
            <pc:docMk/>
            <pc:sldMk cId="173300718" sldId="433"/>
            <ac:spMk id="16" creationId="{2E8614E5-3C11-B6E4-5374-FD8B468D8586}"/>
          </ac:spMkLst>
        </pc:spChg>
        <pc:spChg chg="add mod">
          <ac:chgData name="Zhang, Jiyuan" userId="27ebb052-5ef4-47ad-a556-ca197152efbd" providerId="ADAL" clId="{7BE79522-A5D0-458D-A9CE-E50D2229876F}" dt="2025-05-02T10:21:27.743" v="12594" actId="207"/>
          <ac:spMkLst>
            <pc:docMk/>
            <pc:sldMk cId="173300718" sldId="433"/>
            <ac:spMk id="18" creationId="{F8E45F45-D26D-76E1-E8D3-E9FE0CAE6E35}"/>
          </ac:spMkLst>
        </pc:spChg>
        <pc:spChg chg="add mod">
          <ac:chgData name="Zhang, Jiyuan" userId="27ebb052-5ef4-47ad-a556-ca197152efbd" providerId="ADAL" clId="{7BE79522-A5D0-458D-A9CE-E50D2229876F}" dt="2025-05-02T10:22:54.024" v="12617" actId="20577"/>
          <ac:spMkLst>
            <pc:docMk/>
            <pc:sldMk cId="173300718" sldId="433"/>
            <ac:spMk id="19" creationId="{08BC3862-ACB8-404A-A8A1-9CBC398F9A25}"/>
          </ac:spMkLst>
        </pc:spChg>
        <pc:spChg chg="add mod">
          <ac:chgData name="Zhang, Jiyuan" userId="27ebb052-5ef4-47ad-a556-ca197152efbd" providerId="ADAL" clId="{7BE79522-A5D0-458D-A9CE-E50D2229876F}" dt="2025-05-02T10:22:55.518" v="12618" actId="20577"/>
          <ac:spMkLst>
            <pc:docMk/>
            <pc:sldMk cId="173300718" sldId="433"/>
            <ac:spMk id="20" creationId="{BEA56CDE-8CB4-9031-1728-6359E22360C0}"/>
          </ac:spMkLst>
        </pc:spChg>
        <pc:spChg chg="add mod">
          <ac:chgData name="Zhang, Jiyuan" userId="27ebb052-5ef4-47ad-a556-ca197152efbd" providerId="ADAL" clId="{7BE79522-A5D0-458D-A9CE-E50D2229876F}" dt="2025-05-02T11:58:24.096" v="13607" actId="20577"/>
          <ac:spMkLst>
            <pc:docMk/>
            <pc:sldMk cId="173300718" sldId="433"/>
            <ac:spMk id="21" creationId="{408F45EF-502F-55A3-6EF0-3C5DB5E498F2}"/>
          </ac:spMkLst>
        </pc:spChg>
        <pc:spChg chg="add mod">
          <ac:chgData name="Zhang, Jiyuan" userId="27ebb052-5ef4-47ad-a556-ca197152efbd" providerId="ADAL" clId="{7BE79522-A5D0-458D-A9CE-E50D2229876F}" dt="2025-05-02T10:51:45.644" v="12656" actId="20577"/>
          <ac:spMkLst>
            <pc:docMk/>
            <pc:sldMk cId="173300718" sldId="433"/>
            <ac:spMk id="22" creationId="{98A764B9-ECC9-6D91-AF84-981048873CEB}"/>
          </ac:spMkLst>
        </pc:spChg>
        <pc:spChg chg="add mod">
          <ac:chgData name="Zhang, Jiyuan" userId="27ebb052-5ef4-47ad-a556-ca197152efbd" providerId="ADAL" clId="{7BE79522-A5D0-458D-A9CE-E50D2229876F}" dt="2025-05-02T10:52:20.222" v="12673" actId="113"/>
          <ac:spMkLst>
            <pc:docMk/>
            <pc:sldMk cId="173300718" sldId="433"/>
            <ac:spMk id="23" creationId="{902B3794-77D7-526F-1B93-B26BF2155CE5}"/>
          </ac:spMkLst>
        </pc:spChg>
        <pc:spChg chg="add mod">
          <ac:chgData name="Zhang, Jiyuan" userId="27ebb052-5ef4-47ad-a556-ca197152efbd" providerId="ADAL" clId="{7BE79522-A5D0-458D-A9CE-E50D2229876F}" dt="2025-05-02T10:52:59.953" v="12690" actId="14100"/>
          <ac:spMkLst>
            <pc:docMk/>
            <pc:sldMk cId="173300718" sldId="433"/>
            <ac:spMk id="24" creationId="{FB0CED9F-369C-51BF-7AB3-11E33E425E1A}"/>
          </ac:spMkLst>
        </pc:spChg>
        <pc:spChg chg="mod">
          <ac:chgData name="Zhang, Jiyuan" userId="27ebb052-5ef4-47ad-a556-ca197152efbd" providerId="ADAL" clId="{7BE79522-A5D0-458D-A9CE-E50D2229876F}" dt="2025-05-02T11:20:59.536" v="12899" actId="164"/>
          <ac:spMkLst>
            <pc:docMk/>
            <pc:sldMk cId="173300718" sldId="433"/>
            <ac:spMk id="33" creationId="{B282B872-03DE-D9AB-4F1C-986A7658665D}"/>
          </ac:spMkLst>
        </pc:spChg>
        <pc:spChg chg="add del mod">
          <ac:chgData name="Zhang, Jiyuan" userId="27ebb052-5ef4-47ad-a556-ca197152efbd" providerId="ADAL" clId="{7BE79522-A5D0-458D-A9CE-E50D2229876F}" dt="2025-05-02T11:20:59.536" v="12899" actId="164"/>
          <ac:spMkLst>
            <pc:docMk/>
            <pc:sldMk cId="173300718" sldId="433"/>
            <ac:spMk id="46" creationId="{83A8A9D1-2DBA-A3CC-8CF3-CAAE5EB8A948}"/>
          </ac:spMkLst>
        </pc:spChg>
        <pc:spChg chg="mod">
          <ac:chgData name="Zhang, Jiyuan" userId="27ebb052-5ef4-47ad-a556-ca197152efbd" providerId="ADAL" clId="{7BE79522-A5D0-458D-A9CE-E50D2229876F}" dt="2025-05-02T11:21:16.858" v="12900" actId="164"/>
          <ac:spMkLst>
            <pc:docMk/>
            <pc:sldMk cId="173300718" sldId="433"/>
            <ac:spMk id="50" creationId="{B08C967E-551E-BE36-B390-B4904CCF8DFB}"/>
          </ac:spMkLst>
        </pc:spChg>
        <pc:spChg chg="add mod ord">
          <ac:chgData name="Zhang, Jiyuan" userId="27ebb052-5ef4-47ad-a556-ca197152efbd" providerId="ADAL" clId="{7BE79522-A5D0-458D-A9CE-E50D2229876F}" dt="2025-05-02T11:36:44.054" v="13201" actId="13244"/>
          <ac:spMkLst>
            <pc:docMk/>
            <pc:sldMk cId="173300718" sldId="433"/>
            <ac:spMk id="51" creationId="{01674820-B46A-167D-2FFF-8E5AC1315257}"/>
          </ac:spMkLst>
        </pc:spChg>
        <pc:spChg chg="mod">
          <ac:chgData name="Zhang, Jiyuan" userId="27ebb052-5ef4-47ad-a556-ca197152efbd" providerId="ADAL" clId="{7BE79522-A5D0-458D-A9CE-E50D2229876F}" dt="2025-05-02T11:24:30.097" v="12949"/>
          <ac:spMkLst>
            <pc:docMk/>
            <pc:sldMk cId="173300718" sldId="433"/>
            <ac:spMk id="58" creationId="{09B02381-C8B0-C905-CDF2-E862B963FE11}"/>
          </ac:spMkLst>
        </pc:spChg>
        <pc:spChg chg="mod">
          <ac:chgData name="Zhang, Jiyuan" userId="27ebb052-5ef4-47ad-a556-ca197152efbd" providerId="ADAL" clId="{7BE79522-A5D0-458D-A9CE-E50D2229876F}" dt="2025-05-02T11:24:30.097" v="12949"/>
          <ac:spMkLst>
            <pc:docMk/>
            <pc:sldMk cId="173300718" sldId="433"/>
            <ac:spMk id="59" creationId="{92F3A68E-1714-7FD5-0527-6501D640D294}"/>
          </ac:spMkLst>
        </pc:spChg>
        <pc:spChg chg="mod">
          <ac:chgData name="Zhang, Jiyuan" userId="27ebb052-5ef4-47ad-a556-ca197152efbd" providerId="ADAL" clId="{7BE79522-A5D0-458D-A9CE-E50D2229876F}" dt="2025-05-02T11:24:30.097" v="12949"/>
          <ac:spMkLst>
            <pc:docMk/>
            <pc:sldMk cId="173300718" sldId="433"/>
            <ac:spMk id="61" creationId="{204DD593-2908-F913-3114-9A4E60BF53E3}"/>
          </ac:spMkLst>
        </pc:spChg>
        <pc:spChg chg="mod">
          <ac:chgData name="Zhang, Jiyuan" userId="27ebb052-5ef4-47ad-a556-ca197152efbd" providerId="ADAL" clId="{7BE79522-A5D0-458D-A9CE-E50D2229876F}" dt="2025-05-02T11:24:30.097" v="12949"/>
          <ac:spMkLst>
            <pc:docMk/>
            <pc:sldMk cId="173300718" sldId="433"/>
            <ac:spMk id="62" creationId="{0E9B9BB8-0BA8-3E83-20D4-B1D891E4A58A}"/>
          </ac:spMkLst>
        </pc:spChg>
        <pc:spChg chg="add mod">
          <ac:chgData name="Zhang, Jiyuan" userId="27ebb052-5ef4-47ad-a556-ca197152efbd" providerId="ADAL" clId="{7BE79522-A5D0-458D-A9CE-E50D2229876F}" dt="2025-05-02T11:28:25.611" v="13010" actId="688"/>
          <ac:spMkLst>
            <pc:docMk/>
            <pc:sldMk cId="173300718" sldId="433"/>
            <ac:spMk id="63" creationId="{07075E8F-88BD-5116-79F9-AFF1484B8033}"/>
          </ac:spMkLst>
        </pc:spChg>
        <pc:spChg chg="add mod">
          <ac:chgData name="Zhang, Jiyuan" userId="27ebb052-5ef4-47ad-a556-ca197152efbd" providerId="ADAL" clId="{7BE79522-A5D0-458D-A9CE-E50D2229876F}" dt="2025-05-02T11:28:15.142" v="13006" actId="1038"/>
          <ac:spMkLst>
            <pc:docMk/>
            <pc:sldMk cId="173300718" sldId="433"/>
            <ac:spMk id="65" creationId="{C2B24AEC-1537-A126-7E1A-E25623F7B0E1}"/>
          </ac:spMkLst>
        </pc:spChg>
        <pc:spChg chg="add mod">
          <ac:chgData name="Zhang, Jiyuan" userId="27ebb052-5ef4-47ad-a556-ca197152efbd" providerId="ADAL" clId="{7BE79522-A5D0-458D-A9CE-E50D2229876F}" dt="2025-05-02T12:05:01.351" v="13725" actId="692"/>
          <ac:spMkLst>
            <pc:docMk/>
            <pc:sldMk cId="173300718" sldId="433"/>
            <ac:spMk id="66" creationId="{6D4B697A-82F9-83C1-C28B-9A5FF68AD6C0}"/>
          </ac:spMkLst>
        </pc:spChg>
        <pc:spChg chg="add mod">
          <ac:chgData name="Zhang, Jiyuan" userId="27ebb052-5ef4-47ad-a556-ca197152efbd" providerId="ADAL" clId="{7BE79522-A5D0-458D-A9CE-E50D2229876F}" dt="2025-05-02T11:41:50.245" v="13287" actId="20577"/>
          <ac:spMkLst>
            <pc:docMk/>
            <pc:sldMk cId="173300718" sldId="433"/>
            <ac:spMk id="67" creationId="{19EA3015-00CD-6AE1-7F07-50FE196312C1}"/>
          </ac:spMkLst>
        </pc:spChg>
        <pc:spChg chg="add mod">
          <ac:chgData name="Zhang, Jiyuan" userId="27ebb052-5ef4-47ad-a556-ca197152efbd" providerId="ADAL" clId="{7BE79522-A5D0-458D-A9CE-E50D2229876F}" dt="2025-05-02T11:31:19.892" v="13087" actId="1037"/>
          <ac:spMkLst>
            <pc:docMk/>
            <pc:sldMk cId="173300718" sldId="433"/>
            <ac:spMk id="68" creationId="{3A1A979F-0116-8086-2A32-9BF6094164AC}"/>
          </ac:spMkLst>
        </pc:spChg>
        <pc:spChg chg="add mod">
          <ac:chgData name="Zhang, Jiyuan" userId="27ebb052-5ef4-47ad-a556-ca197152efbd" providerId="ADAL" clId="{7BE79522-A5D0-458D-A9CE-E50D2229876F}" dt="2025-05-02T11:31:19.892" v="13087" actId="1037"/>
          <ac:spMkLst>
            <pc:docMk/>
            <pc:sldMk cId="173300718" sldId="433"/>
            <ac:spMk id="69" creationId="{A10BB7FD-E1A4-EDDE-D3AF-0FC972791292}"/>
          </ac:spMkLst>
        </pc:spChg>
        <pc:spChg chg="add mod">
          <ac:chgData name="Zhang, Jiyuan" userId="27ebb052-5ef4-47ad-a556-ca197152efbd" providerId="ADAL" clId="{7BE79522-A5D0-458D-A9CE-E50D2229876F}" dt="2025-05-02T11:31:19.892" v="13087" actId="1037"/>
          <ac:spMkLst>
            <pc:docMk/>
            <pc:sldMk cId="173300718" sldId="433"/>
            <ac:spMk id="70" creationId="{5F3D3425-C9DD-03E0-4089-5B2616F828A2}"/>
          </ac:spMkLst>
        </pc:spChg>
        <pc:spChg chg="add mod">
          <ac:chgData name="Zhang, Jiyuan" userId="27ebb052-5ef4-47ad-a556-ca197152efbd" providerId="ADAL" clId="{7BE79522-A5D0-458D-A9CE-E50D2229876F}" dt="2025-05-02T13:06:54.351" v="14533" actId="113"/>
          <ac:spMkLst>
            <pc:docMk/>
            <pc:sldMk cId="173300718" sldId="433"/>
            <ac:spMk id="71" creationId="{AAAF1E74-694D-47CD-09DC-58DAC8474439}"/>
          </ac:spMkLst>
        </pc:spChg>
        <pc:spChg chg="add mod">
          <ac:chgData name="Zhang, Jiyuan" userId="27ebb052-5ef4-47ad-a556-ca197152efbd" providerId="ADAL" clId="{7BE79522-A5D0-458D-A9CE-E50D2229876F}" dt="2025-05-02T11:57:36.053" v="13593" actId="20577"/>
          <ac:spMkLst>
            <pc:docMk/>
            <pc:sldMk cId="173300718" sldId="433"/>
            <ac:spMk id="72" creationId="{64FC1EC2-E343-FF58-1F5E-24336EB4375F}"/>
          </ac:spMkLst>
        </pc:spChg>
        <pc:spChg chg="add mod ord">
          <ac:chgData name="Zhang, Jiyuan" userId="27ebb052-5ef4-47ad-a556-ca197152efbd" providerId="ADAL" clId="{7BE79522-A5D0-458D-A9CE-E50D2229876F}" dt="2025-05-02T11:37:00.871" v="13202" actId="13244"/>
          <ac:spMkLst>
            <pc:docMk/>
            <pc:sldMk cId="173300718" sldId="433"/>
            <ac:spMk id="73" creationId="{DDDA97C9-872E-158E-BC37-4FE9775F8B18}"/>
          </ac:spMkLst>
        </pc:spChg>
        <pc:grpChg chg="add mod">
          <ac:chgData name="Zhang, Jiyuan" userId="27ebb052-5ef4-47ad-a556-ca197152efbd" providerId="ADAL" clId="{7BE79522-A5D0-458D-A9CE-E50D2229876F}" dt="2025-05-02T11:27:45.609" v="12998" actId="1035"/>
          <ac:grpSpMkLst>
            <pc:docMk/>
            <pc:sldMk cId="173300718" sldId="433"/>
            <ac:grpSpMk id="53" creationId="{A65B9798-0397-4766-1F71-64A53AC31584}"/>
          </ac:grpSpMkLst>
        </pc:grpChg>
        <pc:grpChg chg="add mod">
          <ac:chgData name="Zhang, Jiyuan" userId="27ebb052-5ef4-47ad-a556-ca197152efbd" providerId="ADAL" clId="{7BE79522-A5D0-458D-A9CE-E50D2229876F}" dt="2025-05-02T11:27:45.609" v="12998" actId="1035"/>
          <ac:grpSpMkLst>
            <pc:docMk/>
            <pc:sldMk cId="173300718" sldId="433"/>
            <ac:grpSpMk id="54" creationId="{97A4C4D9-8519-5B26-401B-4675A0B2DD87}"/>
          </ac:grpSpMkLst>
        </pc:grpChg>
        <pc:grpChg chg="add mod">
          <ac:chgData name="Zhang, Jiyuan" userId="27ebb052-5ef4-47ad-a556-ca197152efbd" providerId="ADAL" clId="{7BE79522-A5D0-458D-A9CE-E50D2229876F}" dt="2025-05-02T11:25:00.977" v="12965" actId="1036"/>
          <ac:grpSpMkLst>
            <pc:docMk/>
            <pc:sldMk cId="173300718" sldId="433"/>
            <ac:grpSpMk id="57" creationId="{52714FBB-CE18-28E9-946F-D06D6360147C}"/>
          </ac:grpSpMkLst>
        </pc:grpChg>
        <pc:grpChg chg="add mod">
          <ac:chgData name="Zhang, Jiyuan" userId="27ebb052-5ef4-47ad-a556-ca197152efbd" providerId="ADAL" clId="{7BE79522-A5D0-458D-A9CE-E50D2229876F}" dt="2025-05-02T11:25:02.603" v="12966" actId="1036"/>
          <ac:grpSpMkLst>
            <pc:docMk/>
            <pc:sldMk cId="173300718" sldId="433"/>
            <ac:grpSpMk id="60" creationId="{D27CE657-FEFB-4FFF-F3F5-FFF49364CE8B}"/>
          </ac:grpSpMkLst>
        </pc:grpChg>
      </pc:sldChg>
      <pc:sldChg chg="modSp new del mod">
        <pc:chgData name="Zhang, Jiyuan" userId="27ebb052-5ef4-47ad-a556-ca197152efbd" providerId="ADAL" clId="{7BE79522-A5D0-458D-A9CE-E50D2229876F}" dt="2025-05-02T11:57:42.457" v="13594" actId="47"/>
        <pc:sldMkLst>
          <pc:docMk/>
          <pc:sldMk cId="3484899452" sldId="434"/>
        </pc:sldMkLst>
      </pc:sldChg>
      <pc:sldChg chg="modSp new del mod">
        <pc:chgData name="Zhang, Jiyuan" userId="27ebb052-5ef4-47ad-a556-ca197152efbd" providerId="ADAL" clId="{7BE79522-A5D0-458D-A9CE-E50D2229876F}" dt="2025-05-02T12:06:26.979" v="13729" actId="47"/>
        <pc:sldMkLst>
          <pc:docMk/>
          <pc:sldMk cId="1829755519" sldId="435"/>
        </pc:sldMkLst>
      </pc:sldChg>
      <pc:sldChg chg="modSp new del mod">
        <pc:chgData name="Zhang, Jiyuan" userId="27ebb052-5ef4-47ad-a556-ca197152efbd" providerId="ADAL" clId="{7BE79522-A5D0-458D-A9CE-E50D2229876F}" dt="2025-05-02T12:09:30.802" v="13775" actId="47"/>
        <pc:sldMkLst>
          <pc:docMk/>
          <pc:sldMk cId="1060575187" sldId="436"/>
        </pc:sldMkLst>
      </pc:sldChg>
      <pc:sldChg chg="new del">
        <pc:chgData name="Zhang, Jiyuan" userId="27ebb052-5ef4-47ad-a556-ca197152efbd" providerId="ADAL" clId="{7BE79522-A5D0-458D-A9CE-E50D2229876F}" dt="2025-04-30T02:58:10.311" v="3367" actId="47"/>
        <pc:sldMkLst>
          <pc:docMk/>
          <pc:sldMk cId="1979480475" sldId="437"/>
        </pc:sldMkLst>
      </pc:sldChg>
      <pc:sldChg chg="new del">
        <pc:chgData name="Zhang, Jiyuan" userId="27ebb052-5ef4-47ad-a556-ca197152efbd" providerId="ADAL" clId="{7BE79522-A5D0-458D-A9CE-E50D2229876F}" dt="2025-04-30T02:58:08.024" v="3366" actId="47"/>
        <pc:sldMkLst>
          <pc:docMk/>
          <pc:sldMk cId="562618860" sldId="438"/>
        </pc:sldMkLst>
      </pc:sldChg>
      <pc:sldChg chg="addSp delSp modSp new mod modTransition addAnim delAnim modAnim modNotesTx">
        <pc:chgData name="Zhang, Jiyuan" userId="27ebb052-5ef4-47ad-a556-ca197152efbd" providerId="ADAL" clId="{7BE79522-A5D0-458D-A9CE-E50D2229876F}" dt="2025-05-07T21:23:15.792" v="17393" actId="20577"/>
        <pc:sldMkLst>
          <pc:docMk/>
          <pc:sldMk cId="966638729" sldId="439"/>
        </pc:sldMkLst>
        <pc:spChg chg="mod">
          <ac:chgData name="Zhang, Jiyuan" userId="27ebb052-5ef4-47ad-a556-ca197152efbd" providerId="ADAL" clId="{7BE79522-A5D0-458D-A9CE-E50D2229876F}" dt="2025-05-02T12:51:37.119" v="14358" actId="20577"/>
          <ac:spMkLst>
            <pc:docMk/>
            <pc:sldMk cId="966638729" sldId="439"/>
            <ac:spMk id="2" creationId="{57013C0A-5588-C636-3C3B-3732A15674AE}"/>
          </ac:spMkLst>
        </pc:spChg>
        <pc:spChg chg="mod">
          <ac:chgData name="Zhang, Jiyuan" userId="27ebb052-5ef4-47ad-a556-ca197152efbd" providerId="ADAL" clId="{7BE79522-A5D0-458D-A9CE-E50D2229876F}" dt="2025-04-30T02:34:18.751" v="2288" actId="20577"/>
          <ac:spMkLst>
            <pc:docMk/>
            <pc:sldMk cId="966638729" sldId="439"/>
            <ac:spMk id="3" creationId="{3B276B01-5364-C049-D153-0B03A774BABB}"/>
          </ac:spMkLst>
        </pc:spChg>
        <pc:spChg chg="add mod">
          <ac:chgData name="Zhang, Jiyuan" userId="27ebb052-5ef4-47ad-a556-ca197152efbd" providerId="ADAL" clId="{7BE79522-A5D0-458D-A9CE-E50D2229876F}" dt="2025-05-02T12:10:02.854" v="13869" actId="1037"/>
          <ac:spMkLst>
            <pc:docMk/>
            <pc:sldMk cId="966638729" sldId="439"/>
            <ac:spMk id="6" creationId="{DC99F59F-8A47-6014-344A-C2D99EF4305C}"/>
          </ac:spMkLst>
        </pc:spChg>
        <pc:spChg chg="add mod">
          <ac:chgData name="Zhang, Jiyuan" userId="27ebb052-5ef4-47ad-a556-ca197152efbd" providerId="ADAL" clId="{7BE79522-A5D0-458D-A9CE-E50D2229876F}" dt="2025-05-02T12:10:02.854" v="13869" actId="1037"/>
          <ac:spMkLst>
            <pc:docMk/>
            <pc:sldMk cId="966638729" sldId="439"/>
            <ac:spMk id="7" creationId="{F197A77C-A7F5-E584-AC5B-608BEEE1B1C2}"/>
          </ac:spMkLst>
        </pc:spChg>
        <pc:spChg chg="add mod">
          <ac:chgData name="Zhang, Jiyuan" userId="27ebb052-5ef4-47ad-a556-ca197152efbd" providerId="ADAL" clId="{7BE79522-A5D0-458D-A9CE-E50D2229876F}" dt="2025-05-02T12:10:02.854" v="13869" actId="1037"/>
          <ac:spMkLst>
            <pc:docMk/>
            <pc:sldMk cId="966638729" sldId="439"/>
            <ac:spMk id="8" creationId="{2712C708-53D4-4F56-DA04-08738E3C8D89}"/>
          </ac:spMkLst>
        </pc:spChg>
        <pc:spChg chg="add mod">
          <ac:chgData name="Zhang, Jiyuan" userId="27ebb052-5ef4-47ad-a556-ca197152efbd" providerId="ADAL" clId="{7BE79522-A5D0-458D-A9CE-E50D2229876F}" dt="2025-05-02T12:10:02.854" v="13869" actId="1037"/>
          <ac:spMkLst>
            <pc:docMk/>
            <pc:sldMk cId="966638729" sldId="439"/>
            <ac:spMk id="10" creationId="{9F7029B5-5C9B-8499-A4BC-D7F8362A7307}"/>
          </ac:spMkLst>
        </pc:spChg>
        <pc:spChg chg="add mod">
          <ac:chgData name="Zhang, Jiyuan" userId="27ebb052-5ef4-47ad-a556-ca197152efbd" providerId="ADAL" clId="{7BE79522-A5D0-458D-A9CE-E50D2229876F}" dt="2025-05-02T12:10:02.854" v="13869" actId="1037"/>
          <ac:spMkLst>
            <pc:docMk/>
            <pc:sldMk cId="966638729" sldId="439"/>
            <ac:spMk id="11" creationId="{F92A4548-4BD5-DDCB-03EB-41C8197BA630}"/>
          </ac:spMkLst>
        </pc:spChg>
        <pc:spChg chg="add mod">
          <ac:chgData name="Zhang, Jiyuan" userId="27ebb052-5ef4-47ad-a556-ca197152efbd" providerId="ADAL" clId="{7BE79522-A5D0-458D-A9CE-E50D2229876F}" dt="2025-05-02T12:10:02.854" v="13869" actId="1037"/>
          <ac:spMkLst>
            <pc:docMk/>
            <pc:sldMk cId="966638729" sldId="439"/>
            <ac:spMk id="13" creationId="{AAE701ED-0C74-A012-2D98-A682169B74C0}"/>
          </ac:spMkLst>
        </pc:spChg>
        <pc:spChg chg="add mod">
          <ac:chgData name="Zhang, Jiyuan" userId="27ebb052-5ef4-47ad-a556-ca197152efbd" providerId="ADAL" clId="{7BE79522-A5D0-458D-A9CE-E50D2229876F}" dt="2025-05-02T12:10:02.854" v="13869" actId="1037"/>
          <ac:spMkLst>
            <pc:docMk/>
            <pc:sldMk cId="966638729" sldId="439"/>
            <ac:spMk id="14" creationId="{3E9F13E4-A165-38AE-0F47-D5A7D32DDD63}"/>
          </ac:spMkLst>
        </pc:spChg>
        <pc:spChg chg="add mod">
          <ac:chgData name="Zhang, Jiyuan" userId="27ebb052-5ef4-47ad-a556-ca197152efbd" providerId="ADAL" clId="{7BE79522-A5D0-458D-A9CE-E50D2229876F}" dt="2025-05-02T12:10:02.854" v="13869" actId="1037"/>
          <ac:spMkLst>
            <pc:docMk/>
            <pc:sldMk cId="966638729" sldId="439"/>
            <ac:spMk id="15" creationId="{8ADE70CE-F784-6D23-295A-E286B0A33FF0}"/>
          </ac:spMkLst>
        </pc:spChg>
        <pc:spChg chg="mod">
          <ac:chgData name="Zhang, Jiyuan" userId="27ebb052-5ef4-47ad-a556-ca197152efbd" providerId="ADAL" clId="{7BE79522-A5D0-458D-A9CE-E50D2229876F}" dt="2025-05-07T21:23:10.298" v="17386" actId="20577"/>
          <ac:spMkLst>
            <pc:docMk/>
            <pc:sldMk cId="966638729" sldId="439"/>
            <ac:spMk id="16" creationId="{DE86E333-B680-AB3D-1BF1-AD0A5A0B5C33}"/>
          </ac:spMkLst>
        </pc:spChg>
        <pc:spChg chg="mod">
          <ac:chgData name="Zhang, Jiyuan" userId="27ebb052-5ef4-47ad-a556-ca197152efbd" providerId="ADAL" clId="{7BE79522-A5D0-458D-A9CE-E50D2229876F}" dt="2025-05-07T21:23:13.295" v="17389" actId="20577"/>
          <ac:spMkLst>
            <pc:docMk/>
            <pc:sldMk cId="966638729" sldId="439"/>
            <ac:spMk id="17" creationId="{D5919310-53BC-0E25-0864-E201667A853B}"/>
          </ac:spMkLst>
        </pc:spChg>
        <pc:spChg chg="add mod">
          <ac:chgData name="Zhang, Jiyuan" userId="27ebb052-5ef4-47ad-a556-ca197152efbd" providerId="ADAL" clId="{7BE79522-A5D0-458D-A9CE-E50D2229876F}" dt="2025-05-07T21:23:15.792" v="17393" actId="20577"/>
          <ac:spMkLst>
            <pc:docMk/>
            <pc:sldMk cId="966638729" sldId="439"/>
            <ac:spMk id="18" creationId="{722AC23B-EF02-544D-CAAF-E26E83A5F811}"/>
          </ac:spMkLst>
        </pc:spChg>
        <pc:spChg chg="add mod">
          <ac:chgData name="Zhang, Jiyuan" userId="27ebb052-5ef4-47ad-a556-ca197152efbd" providerId="ADAL" clId="{7BE79522-A5D0-458D-A9CE-E50D2229876F}" dt="2025-05-02T12:10:02.854" v="13869" actId="1037"/>
          <ac:spMkLst>
            <pc:docMk/>
            <pc:sldMk cId="966638729" sldId="439"/>
            <ac:spMk id="19" creationId="{23BF013E-81DC-5B10-E0FA-798F7BD69EB9}"/>
          </ac:spMkLst>
        </pc:spChg>
      </pc:sldChg>
      <pc:sldChg chg="addSp delSp modSp new mod modTransition modAnim modNotesTx">
        <pc:chgData name="Zhang, Jiyuan" userId="27ebb052-5ef4-47ad-a556-ca197152efbd" providerId="ADAL" clId="{7BE79522-A5D0-458D-A9CE-E50D2229876F}" dt="2025-05-02T15:07:21.642" v="17373"/>
        <pc:sldMkLst>
          <pc:docMk/>
          <pc:sldMk cId="3375638334" sldId="440"/>
        </pc:sldMkLst>
        <pc:spChg chg="mod">
          <ac:chgData name="Zhang, Jiyuan" userId="27ebb052-5ef4-47ad-a556-ca197152efbd" providerId="ADAL" clId="{7BE79522-A5D0-458D-A9CE-E50D2229876F}" dt="2025-04-30T02:35:22.864" v="2376" actId="20577"/>
          <ac:spMkLst>
            <pc:docMk/>
            <pc:sldMk cId="3375638334" sldId="440"/>
            <ac:spMk id="3" creationId="{2A144016-6734-F70B-190F-0D25BDD49096}"/>
          </ac:spMkLst>
        </pc:spChg>
        <pc:spChg chg="add mod">
          <ac:chgData name="Zhang, Jiyuan" userId="27ebb052-5ef4-47ad-a556-ca197152efbd" providerId="ADAL" clId="{7BE79522-A5D0-458D-A9CE-E50D2229876F}" dt="2025-05-02T14:59:27.739" v="16794" actId="1035"/>
          <ac:spMkLst>
            <pc:docMk/>
            <pc:sldMk cId="3375638334" sldId="440"/>
            <ac:spMk id="8" creationId="{BE74D9BB-397E-8004-82AF-4BAE7BA9B0F6}"/>
          </ac:spMkLst>
        </pc:spChg>
        <pc:spChg chg="add mod">
          <ac:chgData name="Zhang, Jiyuan" userId="27ebb052-5ef4-47ad-a556-ca197152efbd" providerId="ADAL" clId="{7BE79522-A5D0-458D-A9CE-E50D2229876F}" dt="2025-05-02T14:59:48.522" v="16813" actId="20577"/>
          <ac:spMkLst>
            <pc:docMk/>
            <pc:sldMk cId="3375638334" sldId="440"/>
            <ac:spMk id="9" creationId="{8F3EB5B6-6517-6D08-6D8A-5C24D07F92D9}"/>
          </ac:spMkLst>
        </pc:spChg>
        <pc:spChg chg="add mod">
          <ac:chgData name="Zhang, Jiyuan" userId="27ebb052-5ef4-47ad-a556-ca197152efbd" providerId="ADAL" clId="{7BE79522-A5D0-458D-A9CE-E50D2229876F}" dt="2025-05-02T15:00:04.884" v="16839" actId="20577"/>
          <ac:spMkLst>
            <pc:docMk/>
            <pc:sldMk cId="3375638334" sldId="440"/>
            <ac:spMk id="10" creationId="{DB0A9DD7-E118-63D9-7D9C-7D6441D76CE9}"/>
          </ac:spMkLst>
        </pc:spChg>
      </pc:sldChg>
      <pc:sldChg chg="addSp delSp modSp new mod ord modTransition modAnim modNotesTx">
        <pc:chgData name="Zhang, Jiyuan" userId="27ebb052-5ef4-47ad-a556-ca197152efbd" providerId="ADAL" clId="{7BE79522-A5D0-458D-A9CE-E50D2229876F}" dt="2025-05-02T15:07:16.810" v="17371"/>
        <pc:sldMkLst>
          <pc:docMk/>
          <pc:sldMk cId="1963687781" sldId="441"/>
        </pc:sldMkLst>
        <pc:spChg chg="mod">
          <ac:chgData name="Zhang, Jiyuan" userId="27ebb052-5ef4-47ad-a556-ca197152efbd" providerId="ADAL" clId="{7BE79522-A5D0-458D-A9CE-E50D2229876F}" dt="2025-04-30T02:36:19.673" v="2539" actId="20577"/>
          <ac:spMkLst>
            <pc:docMk/>
            <pc:sldMk cId="1963687781" sldId="441"/>
            <ac:spMk id="3" creationId="{94DE0506-60EB-5BAE-FE72-CC8BE7604032}"/>
          </ac:spMkLst>
        </pc:spChg>
        <pc:spChg chg="add mod">
          <ac:chgData name="Zhang, Jiyuan" userId="27ebb052-5ef4-47ad-a556-ca197152efbd" providerId="ADAL" clId="{7BE79522-A5D0-458D-A9CE-E50D2229876F}" dt="2025-05-02T14:57:58.477" v="16695" actId="20577"/>
          <ac:spMkLst>
            <pc:docMk/>
            <pc:sldMk cId="1963687781" sldId="441"/>
            <ac:spMk id="8" creationId="{B38A6602-F6EF-8F0F-6E66-93075900B99E}"/>
          </ac:spMkLst>
        </pc:spChg>
        <pc:spChg chg="add mod">
          <ac:chgData name="Zhang, Jiyuan" userId="27ebb052-5ef4-47ad-a556-ca197152efbd" providerId="ADAL" clId="{7BE79522-A5D0-458D-A9CE-E50D2229876F}" dt="2025-05-02T14:57:53.935" v="16688"/>
          <ac:spMkLst>
            <pc:docMk/>
            <pc:sldMk cId="1963687781" sldId="441"/>
            <ac:spMk id="9" creationId="{261007BD-8EB9-5B5A-0211-C4BE03DA7505}"/>
          </ac:spMkLst>
        </pc:spChg>
      </pc:sldChg>
      <pc:sldChg chg="addSp delSp modSp new mod modTransition modAnim">
        <pc:chgData name="Zhang, Jiyuan" userId="27ebb052-5ef4-47ad-a556-ca197152efbd" providerId="ADAL" clId="{7BE79522-A5D0-458D-A9CE-E50D2229876F}" dt="2025-05-02T15:07:41.127" v="17379"/>
        <pc:sldMkLst>
          <pc:docMk/>
          <pc:sldMk cId="902379945" sldId="442"/>
        </pc:sldMkLst>
        <pc:spChg chg="mod">
          <ac:chgData name="Zhang, Jiyuan" userId="27ebb052-5ef4-47ad-a556-ca197152efbd" providerId="ADAL" clId="{7BE79522-A5D0-458D-A9CE-E50D2229876F}" dt="2025-05-02T12:52:16.571" v="14362" actId="20577"/>
          <ac:spMkLst>
            <pc:docMk/>
            <pc:sldMk cId="902379945" sldId="442"/>
            <ac:spMk id="3" creationId="{6CAC8BF6-05B0-EF25-758A-4ACE625F3CC8}"/>
          </ac:spMkLst>
        </pc:spChg>
        <pc:spChg chg="add mod">
          <ac:chgData name="Zhang, Jiyuan" userId="27ebb052-5ef4-47ad-a556-ca197152efbd" providerId="ADAL" clId="{7BE79522-A5D0-458D-A9CE-E50D2229876F}" dt="2025-05-02T12:59:59.134" v="14430" actId="207"/>
          <ac:spMkLst>
            <pc:docMk/>
            <pc:sldMk cId="902379945" sldId="442"/>
            <ac:spMk id="8" creationId="{35C62924-5775-2FAF-C900-1851D66508AE}"/>
          </ac:spMkLst>
        </pc:spChg>
        <pc:spChg chg="add mod">
          <ac:chgData name="Zhang, Jiyuan" userId="27ebb052-5ef4-47ad-a556-ca197152efbd" providerId="ADAL" clId="{7BE79522-A5D0-458D-A9CE-E50D2229876F}" dt="2025-05-02T12:46:43.977" v="14277"/>
          <ac:spMkLst>
            <pc:docMk/>
            <pc:sldMk cId="902379945" sldId="442"/>
            <ac:spMk id="9" creationId="{27F5D1B0-D819-E105-FA0D-738F3700CA1C}"/>
          </ac:spMkLst>
        </pc:spChg>
        <pc:spChg chg="add mod">
          <ac:chgData name="Zhang, Jiyuan" userId="27ebb052-5ef4-47ad-a556-ca197152efbd" providerId="ADAL" clId="{7BE79522-A5D0-458D-A9CE-E50D2229876F}" dt="2025-05-02T12:46:43.977" v="14277"/>
          <ac:spMkLst>
            <pc:docMk/>
            <pc:sldMk cId="902379945" sldId="442"/>
            <ac:spMk id="11" creationId="{69C177F3-0F4E-E07B-B87C-E507C58B00F7}"/>
          </ac:spMkLst>
        </pc:spChg>
        <pc:spChg chg="add mod">
          <ac:chgData name="Zhang, Jiyuan" userId="27ebb052-5ef4-47ad-a556-ca197152efbd" providerId="ADAL" clId="{7BE79522-A5D0-458D-A9CE-E50D2229876F}" dt="2025-05-02T12:46:43.977" v="14277"/>
          <ac:spMkLst>
            <pc:docMk/>
            <pc:sldMk cId="902379945" sldId="442"/>
            <ac:spMk id="14" creationId="{1B59DF60-F78D-4F6A-F772-D9F55C984BC8}"/>
          </ac:spMkLst>
        </pc:spChg>
        <pc:spChg chg="add mod">
          <ac:chgData name="Zhang, Jiyuan" userId="27ebb052-5ef4-47ad-a556-ca197152efbd" providerId="ADAL" clId="{7BE79522-A5D0-458D-A9CE-E50D2229876F}" dt="2025-05-02T12:46:43.977" v="14277"/>
          <ac:spMkLst>
            <pc:docMk/>
            <pc:sldMk cId="902379945" sldId="442"/>
            <ac:spMk id="15" creationId="{C34426C0-7203-750C-7424-F72E9191507A}"/>
          </ac:spMkLst>
        </pc:spChg>
        <pc:spChg chg="add mod">
          <ac:chgData name="Zhang, Jiyuan" userId="27ebb052-5ef4-47ad-a556-ca197152efbd" providerId="ADAL" clId="{7BE79522-A5D0-458D-A9CE-E50D2229876F}" dt="2025-05-02T12:46:43.977" v="14277"/>
          <ac:spMkLst>
            <pc:docMk/>
            <pc:sldMk cId="902379945" sldId="442"/>
            <ac:spMk id="16" creationId="{C6A91C42-3BCA-EA89-6570-A6150B35C844}"/>
          </ac:spMkLst>
        </pc:spChg>
        <pc:spChg chg="add mod">
          <ac:chgData name="Zhang, Jiyuan" userId="27ebb052-5ef4-47ad-a556-ca197152efbd" providerId="ADAL" clId="{7BE79522-A5D0-458D-A9CE-E50D2229876F}" dt="2025-05-02T12:46:43.977" v="14277"/>
          <ac:spMkLst>
            <pc:docMk/>
            <pc:sldMk cId="902379945" sldId="442"/>
            <ac:spMk id="17" creationId="{B3D11DA7-7F15-94D0-CD92-3278B9DBE2A5}"/>
          </ac:spMkLst>
        </pc:spChg>
        <pc:spChg chg="add mod">
          <ac:chgData name="Zhang, Jiyuan" userId="27ebb052-5ef4-47ad-a556-ca197152efbd" providerId="ADAL" clId="{7BE79522-A5D0-458D-A9CE-E50D2229876F}" dt="2025-05-02T12:46:43.977" v="14277"/>
          <ac:spMkLst>
            <pc:docMk/>
            <pc:sldMk cId="902379945" sldId="442"/>
            <ac:spMk id="19" creationId="{242BFE4E-77E0-15CD-C146-BCE65333E083}"/>
          </ac:spMkLst>
        </pc:spChg>
        <pc:spChg chg="add mod">
          <ac:chgData name="Zhang, Jiyuan" userId="27ebb052-5ef4-47ad-a556-ca197152efbd" providerId="ADAL" clId="{7BE79522-A5D0-458D-A9CE-E50D2229876F}" dt="2025-05-02T12:46:43.977" v="14277"/>
          <ac:spMkLst>
            <pc:docMk/>
            <pc:sldMk cId="902379945" sldId="442"/>
            <ac:spMk id="20" creationId="{13AC035D-57F4-9048-9257-436CD3ECB88E}"/>
          </ac:spMkLst>
        </pc:spChg>
        <pc:spChg chg="add mod">
          <ac:chgData name="Zhang, Jiyuan" userId="27ebb052-5ef4-47ad-a556-ca197152efbd" providerId="ADAL" clId="{7BE79522-A5D0-458D-A9CE-E50D2229876F}" dt="2025-05-02T12:46:43.977" v="14277"/>
          <ac:spMkLst>
            <pc:docMk/>
            <pc:sldMk cId="902379945" sldId="442"/>
            <ac:spMk id="21" creationId="{99214D23-8415-25B2-2025-C3A4C07B5428}"/>
          </ac:spMkLst>
        </pc:spChg>
      </pc:sldChg>
      <pc:sldChg chg="addSp delSp modSp new mod modTransition modAnim modShow">
        <pc:chgData name="Zhang, Jiyuan" userId="27ebb052-5ef4-47ad-a556-ca197152efbd" providerId="ADAL" clId="{7BE79522-A5D0-458D-A9CE-E50D2229876F}" dt="2025-05-02T15:08:15.811" v="17380" actId="14100"/>
        <pc:sldMkLst>
          <pc:docMk/>
          <pc:sldMk cId="1966830478" sldId="443"/>
        </pc:sldMkLst>
        <pc:spChg chg="mod">
          <ac:chgData name="Zhang, Jiyuan" userId="27ebb052-5ef4-47ad-a556-ca197152efbd" providerId="ADAL" clId="{7BE79522-A5D0-458D-A9CE-E50D2229876F}" dt="2025-05-02T15:08:15.811" v="17380" actId="14100"/>
          <ac:spMkLst>
            <pc:docMk/>
            <pc:sldMk cId="1966830478" sldId="443"/>
            <ac:spMk id="2" creationId="{4618E012-3FD1-1D07-D9DD-4B382167E0DA}"/>
          </ac:spMkLst>
        </pc:spChg>
        <pc:spChg chg="mod">
          <ac:chgData name="Zhang, Jiyuan" userId="27ebb052-5ef4-47ad-a556-ca197152efbd" providerId="ADAL" clId="{7BE79522-A5D0-458D-A9CE-E50D2229876F}" dt="2025-04-30T02:55:01.070" v="3288" actId="20577"/>
          <ac:spMkLst>
            <pc:docMk/>
            <pc:sldMk cId="1966830478" sldId="443"/>
            <ac:spMk id="3" creationId="{75B1A5AF-89D7-B6BF-6A5F-E92A998EC6D2}"/>
          </ac:spMkLst>
        </pc:spChg>
      </pc:sldChg>
      <pc:sldChg chg="modSp add mod modTransition modAnim modShow">
        <pc:chgData name="Zhang, Jiyuan" userId="27ebb052-5ef4-47ad-a556-ca197152efbd" providerId="ADAL" clId="{7BE79522-A5D0-458D-A9CE-E50D2229876F}" dt="2025-05-02T15:07:35.498" v="17377"/>
        <pc:sldMkLst>
          <pc:docMk/>
          <pc:sldMk cId="1325780401" sldId="444"/>
        </pc:sldMkLst>
        <pc:spChg chg="mod">
          <ac:chgData name="Zhang, Jiyuan" userId="27ebb052-5ef4-47ad-a556-ca197152efbd" providerId="ADAL" clId="{7BE79522-A5D0-458D-A9CE-E50D2229876F}" dt="2025-05-02T15:06:42.149" v="17367" actId="948"/>
          <ac:spMkLst>
            <pc:docMk/>
            <pc:sldMk cId="1325780401" sldId="444"/>
            <ac:spMk id="2" creationId="{8A50AADF-74BD-8212-ECFE-8D3E4F0BAFCF}"/>
          </ac:spMkLst>
        </pc:spChg>
        <pc:spChg chg="mod">
          <ac:chgData name="Zhang, Jiyuan" userId="27ebb052-5ef4-47ad-a556-ca197152efbd" providerId="ADAL" clId="{7BE79522-A5D0-458D-A9CE-E50D2229876F}" dt="2025-04-30T02:55:22.018" v="3365" actId="20577"/>
          <ac:spMkLst>
            <pc:docMk/>
            <pc:sldMk cId="1325780401" sldId="444"/>
            <ac:spMk id="3" creationId="{0E7AA610-C74C-C59B-C3F4-85F24E229DF7}"/>
          </ac:spMkLst>
        </pc:spChg>
      </pc:sldChg>
      <pc:sldChg chg="addSp delSp modSp add mod modTransition modAnim modNotesTx">
        <pc:chgData name="Zhang, Jiyuan" userId="27ebb052-5ef4-47ad-a556-ca197152efbd" providerId="ADAL" clId="{7BE79522-A5D0-458D-A9CE-E50D2229876F}" dt="2025-05-02T03:37:23.375" v="8915" actId="20577"/>
        <pc:sldMkLst>
          <pc:docMk/>
          <pc:sldMk cId="611317262" sldId="445"/>
        </pc:sldMkLst>
        <pc:spChg chg="add mod ord">
          <ac:chgData name="Zhang, Jiyuan" userId="27ebb052-5ef4-47ad-a556-ca197152efbd" providerId="ADAL" clId="{7BE79522-A5D0-458D-A9CE-E50D2229876F}" dt="2025-05-01T02:13:35.150" v="5648" actId="207"/>
          <ac:spMkLst>
            <pc:docMk/>
            <pc:sldMk cId="611317262" sldId="445"/>
            <ac:spMk id="69" creationId="{1A1605FA-4491-54B6-2378-F0326DAB9D60}"/>
          </ac:spMkLst>
        </pc:spChg>
        <pc:spChg chg="add mod ord">
          <ac:chgData name="Zhang, Jiyuan" userId="27ebb052-5ef4-47ad-a556-ca197152efbd" providerId="ADAL" clId="{7BE79522-A5D0-458D-A9CE-E50D2229876F}" dt="2025-05-01T02:13:37.441" v="5649" actId="207"/>
          <ac:spMkLst>
            <pc:docMk/>
            <pc:sldMk cId="611317262" sldId="445"/>
            <ac:spMk id="70" creationId="{0901A1D7-0E3C-FA77-C8BF-F59CEE8F6E15}"/>
          </ac:spMkLst>
        </pc:spChg>
        <pc:spChg chg="add mod ord">
          <ac:chgData name="Zhang, Jiyuan" userId="27ebb052-5ef4-47ad-a556-ca197152efbd" providerId="ADAL" clId="{7BE79522-A5D0-458D-A9CE-E50D2229876F}" dt="2025-05-01T02:13:39.873" v="5650" actId="207"/>
          <ac:spMkLst>
            <pc:docMk/>
            <pc:sldMk cId="611317262" sldId="445"/>
            <ac:spMk id="71" creationId="{D41AB007-A978-932E-EACF-27342FADEB8C}"/>
          </ac:spMkLst>
        </pc:spChg>
        <pc:spChg chg="add mod">
          <ac:chgData name="Zhang, Jiyuan" userId="27ebb052-5ef4-47ad-a556-ca197152efbd" providerId="ADAL" clId="{7BE79522-A5D0-458D-A9CE-E50D2229876F}" dt="2025-05-01T02:57:33.896" v="6867" actId="20577"/>
          <ac:spMkLst>
            <pc:docMk/>
            <pc:sldMk cId="611317262" sldId="445"/>
            <ac:spMk id="72" creationId="{21700889-FBA2-71A1-1D5D-ADCC417D4D42}"/>
          </ac:spMkLst>
        </pc:spChg>
        <pc:spChg chg="add mod">
          <ac:chgData name="Zhang, Jiyuan" userId="27ebb052-5ef4-47ad-a556-ca197152efbd" providerId="ADAL" clId="{7BE79522-A5D0-458D-A9CE-E50D2229876F}" dt="2025-05-01T05:38:42.906" v="7938" actId="20577"/>
          <ac:spMkLst>
            <pc:docMk/>
            <pc:sldMk cId="611317262" sldId="445"/>
            <ac:spMk id="73" creationId="{A4323910-3CC4-B630-8E97-A2883990AD01}"/>
          </ac:spMkLst>
        </pc:spChg>
        <pc:spChg chg="add mod">
          <ac:chgData name="Zhang, Jiyuan" userId="27ebb052-5ef4-47ad-a556-ca197152efbd" providerId="ADAL" clId="{7BE79522-A5D0-458D-A9CE-E50D2229876F}" dt="2025-05-01T02:13:28.910" v="5646" actId="207"/>
          <ac:spMkLst>
            <pc:docMk/>
            <pc:sldMk cId="611317262" sldId="445"/>
            <ac:spMk id="74" creationId="{CD09B2D4-1E42-36ED-D4B7-CC6CC11F6955}"/>
          </ac:spMkLst>
        </pc:spChg>
        <pc:spChg chg="add mod">
          <ac:chgData name="Zhang, Jiyuan" userId="27ebb052-5ef4-47ad-a556-ca197152efbd" providerId="ADAL" clId="{7BE79522-A5D0-458D-A9CE-E50D2229876F}" dt="2025-05-02T03:37:02.586" v="8897" actId="2711"/>
          <ac:spMkLst>
            <pc:docMk/>
            <pc:sldMk cId="611317262" sldId="445"/>
            <ac:spMk id="84" creationId="{768713F3-5B0F-B618-69A5-D00206193EFC}"/>
          </ac:spMkLst>
        </pc:spChg>
        <pc:spChg chg="add mod">
          <ac:chgData name="Zhang, Jiyuan" userId="27ebb052-5ef4-47ad-a556-ca197152efbd" providerId="ADAL" clId="{7BE79522-A5D0-458D-A9CE-E50D2229876F}" dt="2025-05-01T02:23:41.919" v="5905" actId="403"/>
          <ac:spMkLst>
            <pc:docMk/>
            <pc:sldMk cId="611317262" sldId="445"/>
            <ac:spMk id="85" creationId="{EB6B7389-9E95-0133-F52C-E6BA91F3CD04}"/>
          </ac:spMkLst>
        </pc:spChg>
        <pc:spChg chg="add mod">
          <ac:chgData name="Zhang, Jiyuan" userId="27ebb052-5ef4-47ad-a556-ca197152efbd" providerId="ADAL" clId="{7BE79522-A5D0-458D-A9CE-E50D2229876F}" dt="2025-05-01T02:23:41.919" v="5905" actId="403"/>
          <ac:spMkLst>
            <pc:docMk/>
            <pc:sldMk cId="611317262" sldId="445"/>
            <ac:spMk id="86" creationId="{8A03210F-E76C-40C6-9403-F787FA4AEA26}"/>
          </ac:spMkLst>
        </pc:spChg>
        <pc:spChg chg="add mod">
          <ac:chgData name="Zhang, Jiyuan" userId="27ebb052-5ef4-47ad-a556-ca197152efbd" providerId="ADAL" clId="{7BE79522-A5D0-458D-A9CE-E50D2229876F}" dt="2025-05-01T02:23:41.919" v="5905" actId="403"/>
          <ac:spMkLst>
            <pc:docMk/>
            <pc:sldMk cId="611317262" sldId="445"/>
            <ac:spMk id="87" creationId="{23394A83-A9E4-AB9C-E5F9-173A5AFCF259}"/>
          </ac:spMkLst>
        </pc:spChg>
        <pc:spChg chg="add mod">
          <ac:chgData name="Zhang, Jiyuan" userId="27ebb052-5ef4-47ad-a556-ca197152efbd" providerId="ADAL" clId="{7BE79522-A5D0-458D-A9CE-E50D2229876F}" dt="2025-05-01T02:23:41.919" v="5905" actId="403"/>
          <ac:spMkLst>
            <pc:docMk/>
            <pc:sldMk cId="611317262" sldId="445"/>
            <ac:spMk id="88" creationId="{47ADCB1D-9143-583F-AE1B-71784F3DC746}"/>
          </ac:spMkLst>
        </pc:spChg>
        <pc:spChg chg="add mod">
          <ac:chgData name="Zhang, Jiyuan" userId="27ebb052-5ef4-47ad-a556-ca197152efbd" providerId="ADAL" clId="{7BE79522-A5D0-458D-A9CE-E50D2229876F}" dt="2025-05-01T02:23:41.919" v="5905" actId="403"/>
          <ac:spMkLst>
            <pc:docMk/>
            <pc:sldMk cId="611317262" sldId="445"/>
            <ac:spMk id="89" creationId="{55FC1B70-ECA1-1B79-3A0A-F270EDA02033}"/>
          </ac:spMkLst>
        </pc:spChg>
        <pc:spChg chg="add mod">
          <ac:chgData name="Zhang, Jiyuan" userId="27ebb052-5ef4-47ad-a556-ca197152efbd" providerId="ADAL" clId="{7BE79522-A5D0-458D-A9CE-E50D2229876F}" dt="2025-05-02T03:37:19.846" v="8912" actId="20577"/>
          <ac:spMkLst>
            <pc:docMk/>
            <pc:sldMk cId="611317262" sldId="445"/>
            <ac:spMk id="90" creationId="{04F50E8C-C069-023F-250E-EF8EF632F597}"/>
          </ac:spMkLst>
        </pc:spChg>
        <pc:spChg chg="add mod">
          <ac:chgData name="Zhang, Jiyuan" userId="27ebb052-5ef4-47ad-a556-ca197152efbd" providerId="ADAL" clId="{7BE79522-A5D0-458D-A9CE-E50D2229876F}" dt="2025-05-01T02:33:30.680" v="6240" actId="1036"/>
          <ac:spMkLst>
            <pc:docMk/>
            <pc:sldMk cId="611317262" sldId="445"/>
            <ac:spMk id="91" creationId="{964E3FE3-72A6-6A7F-BBD5-3398E1F72498}"/>
          </ac:spMkLst>
        </pc:spChg>
        <pc:spChg chg="add mod">
          <ac:chgData name="Zhang, Jiyuan" userId="27ebb052-5ef4-47ad-a556-ca197152efbd" providerId="ADAL" clId="{7BE79522-A5D0-458D-A9CE-E50D2229876F}" dt="2025-05-01T02:33:30.680" v="6240" actId="1036"/>
          <ac:spMkLst>
            <pc:docMk/>
            <pc:sldMk cId="611317262" sldId="445"/>
            <ac:spMk id="92" creationId="{560F71B3-60C6-4417-D50B-C998154209A0}"/>
          </ac:spMkLst>
        </pc:spChg>
        <pc:spChg chg="add mod">
          <ac:chgData name="Zhang, Jiyuan" userId="27ebb052-5ef4-47ad-a556-ca197152efbd" providerId="ADAL" clId="{7BE79522-A5D0-458D-A9CE-E50D2229876F}" dt="2025-05-01T02:33:30.680" v="6240" actId="1036"/>
          <ac:spMkLst>
            <pc:docMk/>
            <pc:sldMk cId="611317262" sldId="445"/>
            <ac:spMk id="93" creationId="{E61FF230-66C9-7297-EE2A-270EA0A338C5}"/>
          </ac:spMkLst>
        </pc:spChg>
        <pc:spChg chg="add mod">
          <ac:chgData name="Zhang, Jiyuan" userId="27ebb052-5ef4-47ad-a556-ca197152efbd" providerId="ADAL" clId="{7BE79522-A5D0-458D-A9CE-E50D2229876F}" dt="2025-05-01T02:33:30.680" v="6240" actId="1036"/>
          <ac:spMkLst>
            <pc:docMk/>
            <pc:sldMk cId="611317262" sldId="445"/>
            <ac:spMk id="94" creationId="{19B4AC66-2837-639C-9372-EBDE3CC9CFCD}"/>
          </ac:spMkLst>
        </pc:spChg>
        <pc:spChg chg="add mod">
          <ac:chgData name="Zhang, Jiyuan" userId="27ebb052-5ef4-47ad-a556-ca197152efbd" providerId="ADAL" clId="{7BE79522-A5D0-458D-A9CE-E50D2229876F}" dt="2025-05-01T02:57:37.286" v="6877" actId="20577"/>
          <ac:spMkLst>
            <pc:docMk/>
            <pc:sldMk cId="611317262" sldId="445"/>
            <ac:spMk id="95" creationId="{01F79A07-776A-AD6C-C04B-2575B374AD70}"/>
          </ac:spMkLst>
        </pc:spChg>
      </pc:sldChg>
      <pc:sldChg chg="addSp delSp modSp add del mod modNotesTx">
        <pc:chgData name="Zhang, Jiyuan" userId="27ebb052-5ef4-47ad-a556-ca197152efbd" providerId="ADAL" clId="{7BE79522-A5D0-458D-A9CE-E50D2229876F}" dt="2025-05-01T02:46:35.588" v="6502" actId="47"/>
        <pc:sldMkLst>
          <pc:docMk/>
          <pc:sldMk cId="2586131585" sldId="446"/>
        </pc:sldMkLst>
      </pc:sldChg>
      <pc:sldChg chg="addSp delSp modSp add mod modAnim modNotesTx">
        <pc:chgData name="Zhang, Jiyuan" userId="27ebb052-5ef4-47ad-a556-ca197152efbd" providerId="ADAL" clId="{7BE79522-A5D0-458D-A9CE-E50D2229876F}" dt="2025-05-01T05:51:00.275" v="8218" actId="1035"/>
        <pc:sldMkLst>
          <pc:docMk/>
          <pc:sldMk cId="3037958724" sldId="447"/>
        </pc:sldMkLst>
        <pc:spChg chg="add mod ord">
          <ac:chgData name="Zhang, Jiyuan" userId="27ebb052-5ef4-47ad-a556-ca197152efbd" providerId="ADAL" clId="{7BE79522-A5D0-458D-A9CE-E50D2229876F}" dt="2025-05-01T04:31:55.812" v="7527" actId="13244"/>
          <ac:spMkLst>
            <pc:docMk/>
            <pc:sldMk cId="3037958724" sldId="447"/>
            <ac:spMk id="7" creationId="{2176DD44-E9A6-1889-BEE4-95D204F3D0B0}"/>
          </ac:spMkLst>
        </pc:spChg>
        <pc:spChg chg="mod ord">
          <ac:chgData name="Zhang, Jiyuan" userId="27ebb052-5ef4-47ad-a556-ca197152efbd" providerId="ADAL" clId="{7BE79522-A5D0-458D-A9CE-E50D2229876F}" dt="2025-05-01T03:02:05.628" v="6942" actId="14100"/>
          <ac:spMkLst>
            <pc:docMk/>
            <pc:sldMk cId="3037958724" sldId="447"/>
            <ac:spMk id="8" creationId="{106EED4D-1609-F39A-8011-C6906299577D}"/>
          </ac:spMkLst>
        </pc:spChg>
        <pc:spChg chg="mod ord">
          <ac:chgData name="Zhang, Jiyuan" userId="27ebb052-5ef4-47ad-a556-ca197152efbd" providerId="ADAL" clId="{7BE79522-A5D0-458D-A9CE-E50D2229876F}" dt="2025-05-01T03:02:05.628" v="6942" actId="14100"/>
          <ac:spMkLst>
            <pc:docMk/>
            <pc:sldMk cId="3037958724" sldId="447"/>
            <ac:spMk id="9" creationId="{F7DC05E5-2A31-9BE7-FEFA-240F08989A16}"/>
          </ac:spMkLst>
        </pc:spChg>
        <pc:spChg chg="mod ord">
          <ac:chgData name="Zhang, Jiyuan" userId="27ebb052-5ef4-47ad-a556-ca197152efbd" providerId="ADAL" clId="{7BE79522-A5D0-458D-A9CE-E50D2229876F}" dt="2025-05-01T04:31:52.909" v="7525" actId="962"/>
          <ac:spMkLst>
            <pc:docMk/>
            <pc:sldMk cId="3037958724" sldId="447"/>
            <ac:spMk id="10" creationId="{A78E3712-F78C-FF02-1A51-AF1FB44983D4}"/>
          </ac:spMkLst>
        </pc:spChg>
        <pc:spChg chg="mod ord">
          <ac:chgData name="Zhang, Jiyuan" userId="27ebb052-5ef4-47ad-a556-ca197152efbd" providerId="ADAL" clId="{7BE79522-A5D0-458D-A9CE-E50D2229876F}" dt="2025-05-01T04:31:58.544" v="7528" actId="13244"/>
          <ac:spMkLst>
            <pc:docMk/>
            <pc:sldMk cId="3037958724" sldId="447"/>
            <ac:spMk id="11" creationId="{6C6CEFA0-E32C-5FC5-0BF3-4F53CE12319F}"/>
          </ac:spMkLst>
        </pc:spChg>
        <pc:spChg chg="mod ord">
          <ac:chgData name="Zhang, Jiyuan" userId="27ebb052-5ef4-47ad-a556-ca197152efbd" providerId="ADAL" clId="{7BE79522-A5D0-458D-A9CE-E50D2229876F}" dt="2025-05-01T05:38:58.065" v="7944" actId="20577"/>
          <ac:spMkLst>
            <pc:docMk/>
            <pc:sldMk cId="3037958724" sldId="447"/>
            <ac:spMk id="12" creationId="{E83712FA-3E4B-19CD-2248-628F1ABBFC7B}"/>
          </ac:spMkLst>
        </pc:spChg>
        <pc:spChg chg="mod ord">
          <ac:chgData name="Zhang, Jiyuan" userId="27ebb052-5ef4-47ad-a556-ca197152efbd" providerId="ADAL" clId="{7BE79522-A5D0-458D-A9CE-E50D2229876F}" dt="2025-05-01T05:12:41.847" v="7731" actId="1076"/>
          <ac:spMkLst>
            <pc:docMk/>
            <pc:sldMk cId="3037958724" sldId="447"/>
            <ac:spMk id="13" creationId="{D60CA172-6D6C-D77A-5433-FA4D04DC2B42}"/>
          </ac:spMkLst>
        </pc:spChg>
        <pc:spChg chg="add mod ord">
          <ac:chgData name="Zhang, Jiyuan" userId="27ebb052-5ef4-47ad-a556-ca197152efbd" providerId="ADAL" clId="{7BE79522-A5D0-458D-A9CE-E50D2229876F}" dt="2025-05-01T04:31:49.553" v="7524" actId="962"/>
          <ac:spMkLst>
            <pc:docMk/>
            <pc:sldMk cId="3037958724" sldId="447"/>
            <ac:spMk id="31" creationId="{B3425936-C357-E3FF-6740-A7921BF96981}"/>
          </ac:spMkLst>
        </pc:spChg>
        <pc:spChg chg="add mod ord">
          <ac:chgData name="Zhang, Jiyuan" userId="27ebb052-5ef4-47ad-a556-ca197152efbd" providerId="ADAL" clId="{7BE79522-A5D0-458D-A9CE-E50D2229876F}" dt="2025-05-01T05:51:00.275" v="8218" actId="1035"/>
          <ac:spMkLst>
            <pc:docMk/>
            <pc:sldMk cId="3037958724" sldId="447"/>
            <ac:spMk id="32" creationId="{2AEA43F9-A5EE-3859-3E58-CD8BD422DEE4}"/>
          </ac:spMkLst>
        </pc:spChg>
        <pc:spChg chg="add mod ord">
          <ac:chgData name="Zhang, Jiyuan" userId="27ebb052-5ef4-47ad-a556-ca197152efbd" providerId="ADAL" clId="{7BE79522-A5D0-458D-A9CE-E50D2229876F}" dt="2025-05-01T03:02:05.628" v="6942" actId="14100"/>
          <ac:spMkLst>
            <pc:docMk/>
            <pc:sldMk cId="3037958724" sldId="447"/>
            <ac:spMk id="33" creationId="{A919773C-F166-58E5-E32B-4CE518E4800A}"/>
          </ac:spMkLst>
        </pc:spChg>
        <pc:spChg chg="add mod">
          <ac:chgData name="Zhang, Jiyuan" userId="27ebb052-5ef4-47ad-a556-ca197152efbd" providerId="ADAL" clId="{7BE79522-A5D0-458D-A9CE-E50D2229876F}" dt="2025-05-01T03:02:05.628" v="6942" actId="14100"/>
          <ac:spMkLst>
            <pc:docMk/>
            <pc:sldMk cId="3037958724" sldId="447"/>
            <ac:spMk id="34" creationId="{E6E3C6C3-F64C-A6AC-38EC-909348A1AD67}"/>
          </ac:spMkLst>
        </pc:spChg>
        <pc:spChg chg="add mod">
          <ac:chgData name="Zhang, Jiyuan" userId="27ebb052-5ef4-47ad-a556-ca197152efbd" providerId="ADAL" clId="{7BE79522-A5D0-458D-A9CE-E50D2229876F}" dt="2025-05-01T02:51:01.158" v="6734" actId="962"/>
          <ac:spMkLst>
            <pc:docMk/>
            <pc:sldMk cId="3037958724" sldId="447"/>
            <ac:spMk id="35" creationId="{EE9FC752-BFA3-BFD5-A1FD-D275CD034717}"/>
          </ac:spMkLst>
        </pc:spChg>
        <pc:spChg chg="add mod">
          <ac:chgData name="Zhang, Jiyuan" userId="27ebb052-5ef4-47ad-a556-ca197152efbd" providerId="ADAL" clId="{7BE79522-A5D0-458D-A9CE-E50D2229876F}" dt="2025-05-01T03:01:06.878" v="6919"/>
          <ac:spMkLst>
            <pc:docMk/>
            <pc:sldMk cId="3037958724" sldId="447"/>
            <ac:spMk id="36" creationId="{F0000BC1-B1B6-AEF7-EE42-6C645A4E1382}"/>
          </ac:spMkLst>
        </pc:spChg>
        <pc:spChg chg="add mod">
          <ac:chgData name="Zhang, Jiyuan" userId="27ebb052-5ef4-47ad-a556-ca197152efbd" providerId="ADAL" clId="{7BE79522-A5D0-458D-A9CE-E50D2229876F}" dt="2025-05-01T03:01:04.539" v="6918"/>
          <ac:spMkLst>
            <pc:docMk/>
            <pc:sldMk cId="3037958724" sldId="447"/>
            <ac:spMk id="37" creationId="{EE55614F-3D4C-81E9-4A1F-F9881650EE23}"/>
          </ac:spMkLst>
        </pc:spChg>
        <pc:spChg chg="add mod">
          <ac:chgData name="Zhang, Jiyuan" userId="27ebb052-5ef4-47ad-a556-ca197152efbd" providerId="ADAL" clId="{7BE79522-A5D0-458D-A9CE-E50D2229876F}" dt="2025-05-01T03:01:03.034" v="6917"/>
          <ac:spMkLst>
            <pc:docMk/>
            <pc:sldMk cId="3037958724" sldId="447"/>
            <ac:spMk id="38" creationId="{9EFD68DA-9C9B-5A60-0F10-814112ADDDCB}"/>
          </ac:spMkLst>
        </pc:spChg>
        <pc:spChg chg="add mod">
          <ac:chgData name="Zhang, Jiyuan" userId="27ebb052-5ef4-47ad-a556-ca197152efbd" providerId="ADAL" clId="{7BE79522-A5D0-458D-A9CE-E50D2229876F}" dt="2025-05-01T03:01:22.243" v="6941" actId="20577"/>
          <ac:spMkLst>
            <pc:docMk/>
            <pc:sldMk cId="3037958724" sldId="447"/>
            <ac:spMk id="39" creationId="{6081385D-0F5A-D26A-F395-51431B8AAB8F}"/>
          </ac:spMkLst>
        </pc:spChg>
      </pc:sldChg>
      <pc:sldChg chg="addSp delSp modSp add mod delAnim modAnim">
        <pc:chgData name="Zhang, Jiyuan" userId="27ebb052-5ef4-47ad-a556-ca197152efbd" providerId="ADAL" clId="{7BE79522-A5D0-458D-A9CE-E50D2229876F}" dt="2025-05-01T05:48:28.069" v="8215" actId="207"/>
        <pc:sldMkLst>
          <pc:docMk/>
          <pc:sldMk cId="2364442765" sldId="448"/>
        </pc:sldMkLst>
        <pc:spChg chg="mod">
          <ac:chgData name="Zhang, Jiyuan" userId="27ebb052-5ef4-47ad-a556-ca197152efbd" providerId="ADAL" clId="{7BE79522-A5D0-458D-A9CE-E50D2229876F}" dt="2025-05-01T05:38:54.440" v="7942" actId="20577"/>
          <ac:spMkLst>
            <pc:docMk/>
            <pc:sldMk cId="2364442765" sldId="448"/>
            <ac:spMk id="33" creationId="{EF157594-FCFA-918B-C40D-E82057602B66}"/>
          </ac:spMkLst>
        </pc:spChg>
        <pc:spChg chg="mod">
          <ac:chgData name="Zhang, Jiyuan" userId="27ebb052-5ef4-47ad-a556-ca197152efbd" providerId="ADAL" clId="{7BE79522-A5D0-458D-A9CE-E50D2229876F}" dt="2025-05-01T04:23:27.499" v="7520" actId="1036"/>
          <ac:spMkLst>
            <pc:docMk/>
            <pc:sldMk cId="2364442765" sldId="448"/>
            <ac:spMk id="36" creationId="{DF9DF6BC-3A9F-6D15-6E04-58B135FA4BEE}"/>
          </ac:spMkLst>
        </pc:spChg>
        <pc:spChg chg="mod">
          <ac:chgData name="Zhang, Jiyuan" userId="27ebb052-5ef4-47ad-a556-ca197152efbd" providerId="ADAL" clId="{7BE79522-A5D0-458D-A9CE-E50D2229876F}" dt="2025-05-01T04:23:27.499" v="7520" actId="1036"/>
          <ac:spMkLst>
            <pc:docMk/>
            <pc:sldMk cId="2364442765" sldId="448"/>
            <ac:spMk id="37" creationId="{16D9A07D-ACA6-B773-182A-2B0678B3FE07}"/>
          </ac:spMkLst>
        </pc:spChg>
        <pc:spChg chg="mod">
          <ac:chgData name="Zhang, Jiyuan" userId="27ebb052-5ef4-47ad-a556-ca197152efbd" providerId="ADAL" clId="{7BE79522-A5D0-458D-A9CE-E50D2229876F}" dt="2025-05-01T04:23:27.499" v="7520" actId="1036"/>
          <ac:spMkLst>
            <pc:docMk/>
            <pc:sldMk cId="2364442765" sldId="448"/>
            <ac:spMk id="38" creationId="{2922B7AA-8F0A-F389-0558-0DCC1BEC334B}"/>
          </ac:spMkLst>
        </pc:spChg>
        <pc:spChg chg="mod">
          <ac:chgData name="Zhang, Jiyuan" userId="27ebb052-5ef4-47ad-a556-ca197152efbd" providerId="ADAL" clId="{7BE79522-A5D0-458D-A9CE-E50D2229876F}" dt="2025-05-01T04:23:27.499" v="7520" actId="1036"/>
          <ac:spMkLst>
            <pc:docMk/>
            <pc:sldMk cId="2364442765" sldId="448"/>
            <ac:spMk id="39" creationId="{2DADA2AB-3E2C-BDE0-0468-63AFF9858E82}"/>
          </ac:spMkLst>
        </pc:spChg>
      </pc:sldChg>
      <pc:sldChg chg="addSp delSp modSp add mod addAnim delAnim modAnim">
        <pc:chgData name="Zhang, Jiyuan" userId="27ebb052-5ef4-47ad-a556-ca197152efbd" providerId="ADAL" clId="{7BE79522-A5D0-458D-A9CE-E50D2229876F}" dt="2025-05-02T12:03:35.920" v="13720"/>
        <pc:sldMkLst>
          <pc:docMk/>
          <pc:sldMk cId="3909610087" sldId="449"/>
        </pc:sldMkLst>
        <pc:spChg chg="add mod">
          <ac:chgData name="Zhang, Jiyuan" userId="27ebb052-5ef4-47ad-a556-ca197152efbd" providerId="ADAL" clId="{7BE79522-A5D0-458D-A9CE-E50D2229876F}" dt="2025-05-02T06:31:48.384" v="10277" actId="1036"/>
          <ac:spMkLst>
            <pc:docMk/>
            <pc:sldMk cId="3909610087" sldId="449"/>
            <ac:spMk id="2" creationId="{01065676-8247-3824-EDEE-386E5976D9DC}"/>
          </ac:spMkLst>
        </pc:spChg>
        <pc:spChg chg="add mod">
          <ac:chgData name="Zhang, Jiyuan" userId="27ebb052-5ef4-47ad-a556-ca197152efbd" providerId="ADAL" clId="{7BE79522-A5D0-458D-A9CE-E50D2229876F}" dt="2025-05-02T06:35:34.570" v="10303" actId="1036"/>
          <ac:spMkLst>
            <pc:docMk/>
            <pc:sldMk cId="3909610087" sldId="449"/>
            <ac:spMk id="5" creationId="{D9E1B7F1-7A14-ADFF-FA11-683BE32E1AAC}"/>
          </ac:spMkLst>
        </pc:spChg>
        <pc:spChg chg="mod">
          <ac:chgData name="Zhang, Jiyuan" userId="27ebb052-5ef4-47ad-a556-ca197152efbd" providerId="ADAL" clId="{7BE79522-A5D0-458D-A9CE-E50D2229876F}" dt="2025-05-02T06:31:48.384" v="10277" actId="1036"/>
          <ac:spMkLst>
            <pc:docMk/>
            <pc:sldMk cId="3909610087" sldId="449"/>
            <ac:spMk id="6" creationId="{E0499252-006C-7149-A7DF-3F00971BAC3B}"/>
          </ac:spMkLst>
        </pc:spChg>
        <pc:spChg chg="mod">
          <ac:chgData name="Zhang, Jiyuan" userId="27ebb052-5ef4-47ad-a556-ca197152efbd" providerId="ADAL" clId="{7BE79522-A5D0-458D-A9CE-E50D2229876F}" dt="2025-05-02T06:31:48.384" v="10277" actId="1036"/>
          <ac:spMkLst>
            <pc:docMk/>
            <pc:sldMk cId="3909610087" sldId="449"/>
            <ac:spMk id="7" creationId="{9E909989-0F61-6252-F2B3-F26858DA4A68}"/>
          </ac:spMkLst>
        </pc:spChg>
        <pc:spChg chg="mod">
          <ac:chgData name="Zhang, Jiyuan" userId="27ebb052-5ef4-47ad-a556-ca197152efbd" providerId="ADAL" clId="{7BE79522-A5D0-458D-A9CE-E50D2229876F}" dt="2025-05-02T06:35:38.522" v="10307" actId="1036"/>
          <ac:spMkLst>
            <pc:docMk/>
            <pc:sldMk cId="3909610087" sldId="449"/>
            <ac:spMk id="8" creationId="{F5F1B4D4-3469-ABA2-A144-00A2DFDB4819}"/>
          </ac:spMkLst>
        </pc:spChg>
        <pc:spChg chg="add mod">
          <ac:chgData name="Zhang, Jiyuan" userId="27ebb052-5ef4-47ad-a556-ca197152efbd" providerId="ADAL" clId="{7BE79522-A5D0-458D-A9CE-E50D2229876F}" dt="2025-05-02T12:03:35.920" v="13720"/>
          <ac:spMkLst>
            <pc:docMk/>
            <pc:sldMk cId="3909610087" sldId="449"/>
            <ac:spMk id="9" creationId="{150C5965-4D47-367B-75C2-BFCA54FF76BC}"/>
          </ac:spMkLst>
        </pc:spChg>
        <pc:spChg chg="add mod">
          <ac:chgData name="Zhang, Jiyuan" userId="27ebb052-5ef4-47ad-a556-ca197152efbd" providerId="ADAL" clId="{7BE79522-A5D0-458D-A9CE-E50D2229876F}" dt="2025-05-02T06:31:48.384" v="10277" actId="1036"/>
          <ac:spMkLst>
            <pc:docMk/>
            <pc:sldMk cId="3909610087" sldId="449"/>
            <ac:spMk id="10" creationId="{AB9AF9F5-8052-145B-46FA-707A7B84D36F}"/>
          </ac:spMkLst>
        </pc:spChg>
        <pc:spChg chg="add mod">
          <ac:chgData name="Zhang, Jiyuan" userId="27ebb052-5ef4-47ad-a556-ca197152efbd" providerId="ADAL" clId="{7BE79522-A5D0-458D-A9CE-E50D2229876F}" dt="2025-05-02T06:35:41.389" v="10309" actId="1036"/>
          <ac:spMkLst>
            <pc:docMk/>
            <pc:sldMk cId="3909610087" sldId="449"/>
            <ac:spMk id="11" creationId="{226DA521-62F7-3558-3956-EE976AF5DBAA}"/>
          </ac:spMkLst>
        </pc:spChg>
        <pc:spChg chg="add mod">
          <ac:chgData name="Zhang, Jiyuan" userId="27ebb052-5ef4-47ad-a556-ca197152efbd" providerId="ADAL" clId="{7BE79522-A5D0-458D-A9CE-E50D2229876F}" dt="2025-05-02T06:35:31.745" v="10301" actId="14100"/>
          <ac:spMkLst>
            <pc:docMk/>
            <pc:sldMk cId="3909610087" sldId="449"/>
            <ac:spMk id="12" creationId="{141036F3-3DBB-DD10-59F5-3C6EDA3BCDC7}"/>
          </ac:spMkLst>
        </pc:spChg>
        <pc:spChg chg="add mod">
          <ac:chgData name="Zhang, Jiyuan" userId="27ebb052-5ef4-47ad-a556-ca197152efbd" providerId="ADAL" clId="{7BE79522-A5D0-458D-A9CE-E50D2229876F}" dt="2025-05-02T06:35:29.961" v="10300" actId="14100"/>
          <ac:spMkLst>
            <pc:docMk/>
            <pc:sldMk cId="3909610087" sldId="449"/>
            <ac:spMk id="13" creationId="{2A17096F-847B-62EB-4CE5-1D4631C0A082}"/>
          </ac:spMkLst>
        </pc:spChg>
        <pc:spChg chg="add mod">
          <ac:chgData name="Zhang, Jiyuan" userId="27ebb052-5ef4-47ad-a556-ca197152efbd" providerId="ADAL" clId="{7BE79522-A5D0-458D-A9CE-E50D2229876F}" dt="2025-05-02T06:35:07.092" v="10293" actId="14100"/>
          <ac:spMkLst>
            <pc:docMk/>
            <pc:sldMk cId="3909610087" sldId="449"/>
            <ac:spMk id="19" creationId="{A1EC8BBD-7177-2EDB-BDEB-D91323CC8A30}"/>
          </ac:spMkLst>
        </pc:spChg>
        <pc:spChg chg="add mod">
          <ac:chgData name="Zhang, Jiyuan" userId="27ebb052-5ef4-47ad-a556-ca197152efbd" providerId="ADAL" clId="{7BE79522-A5D0-458D-A9CE-E50D2229876F}" dt="2025-05-02T06:31:54.269" v="10278" actId="1036"/>
          <ac:spMkLst>
            <pc:docMk/>
            <pc:sldMk cId="3909610087" sldId="449"/>
            <ac:spMk id="20" creationId="{D6F68EA4-2F18-EEE0-073C-1DA26323FD16}"/>
          </ac:spMkLst>
        </pc:spChg>
        <pc:spChg chg="add del mod">
          <ac:chgData name="Zhang, Jiyuan" userId="27ebb052-5ef4-47ad-a556-ca197152efbd" providerId="ADAL" clId="{7BE79522-A5D0-458D-A9CE-E50D2229876F}" dt="2025-05-02T06:31:57.105" v="10279" actId="1036"/>
          <ac:spMkLst>
            <pc:docMk/>
            <pc:sldMk cId="3909610087" sldId="449"/>
            <ac:spMk id="21" creationId="{0C703DC0-645B-3F81-DCFE-D7D8744E6EE4}"/>
          </ac:spMkLst>
        </pc:spChg>
        <pc:spChg chg="add mod">
          <ac:chgData name="Zhang, Jiyuan" userId="27ebb052-5ef4-47ad-a556-ca197152efbd" providerId="ADAL" clId="{7BE79522-A5D0-458D-A9CE-E50D2229876F}" dt="2025-05-02T06:35:51.247" v="10311" actId="1036"/>
          <ac:spMkLst>
            <pc:docMk/>
            <pc:sldMk cId="3909610087" sldId="449"/>
            <ac:spMk id="22" creationId="{BCC1B9EF-1C54-8F9B-297C-2B6ACAEF3CA0}"/>
          </ac:spMkLst>
        </pc:spChg>
        <pc:spChg chg="add mod">
          <ac:chgData name="Zhang, Jiyuan" userId="27ebb052-5ef4-47ad-a556-ca197152efbd" providerId="ADAL" clId="{7BE79522-A5D0-458D-A9CE-E50D2229876F}" dt="2025-05-02T09:00:45.800" v="12158" actId="207"/>
          <ac:spMkLst>
            <pc:docMk/>
            <pc:sldMk cId="3909610087" sldId="449"/>
            <ac:spMk id="30" creationId="{CAC45DD6-EBFC-25B7-43DB-C9C8B52C0424}"/>
          </ac:spMkLst>
        </pc:spChg>
        <pc:graphicFrameChg chg="add mod">
          <ac:chgData name="Zhang, Jiyuan" userId="27ebb052-5ef4-47ad-a556-ca197152efbd" providerId="ADAL" clId="{7BE79522-A5D0-458D-A9CE-E50D2229876F}" dt="2025-05-02T06:35:22.285" v="10298" actId="14100"/>
          <ac:graphicFrameMkLst>
            <pc:docMk/>
            <pc:sldMk cId="3909610087" sldId="449"/>
            <ac:graphicFrameMk id="14" creationId="{0E585BFB-2B90-7CDC-DE4E-80F12E99BB35}"/>
          </ac:graphicFrameMkLst>
        </pc:graphicFrameChg>
        <pc:picChg chg="add mod">
          <ac:chgData name="Zhang, Jiyuan" userId="27ebb052-5ef4-47ad-a556-ca197152efbd" providerId="ADAL" clId="{7BE79522-A5D0-458D-A9CE-E50D2229876F}" dt="2025-05-02T06:35:24.608" v="10299" actId="14100"/>
          <ac:picMkLst>
            <pc:docMk/>
            <pc:sldMk cId="3909610087" sldId="449"/>
            <ac:picMk id="18" creationId="{FAD7D66C-DE0F-6F94-8427-50250B6186BF}"/>
          </ac:picMkLst>
        </pc:picChg>
      </pc:sldChg>
      <pc:sldChg chg="addSp delSp modSp add mod delAnim modAnim modNotesTx">
        <pc:chgData name="Zhang, Jiyuan" userId="27ebb052-5ef4-47ad-a556-ca197152efbd" providerId="ADAL" clId="{7BE79522-A5D0-458D-A9CE-E50D2229876F}" dt="2025-05-02T12:03:33.777" v="13719"/>
        <pc:sldMkLst>
          <pc:docMk/>
          <pc:sldMk cId="263941256" sldId="450"/>
        </pc:sldMkLst>
        <pc:spChg chg="mod">
          <ac:chgData name="Zhang, Jiyuan" userId="27ebb052-5ef4-47ad-a556-ca197152efbd" providerId="ADAL" clId="{7BE79522-A5D0-458D-A9CE-E50D2229876F}" dt="2025-05-02T06:32:18.243" v="10284" actId="1036"/>
          <ac:spMkLst>
            <pc:docMk/>
            <pc:sldMk cId="263941256" sldId="450"/>
            <ac:spMk id="2" creationId="{2E38A543-7D71-9030-458C-C2E4A107D860}"/>
          </ac:spMkLst>
        </pc:spChg>
        <pc:spChg chg="mod">
          <ac:chgData name="Zhang, Jiyuan" userId="27ebb052-5ef4-47ad-a556-ca197152efbd" providerId="ADAL" clId="{7BE79522-A5D0-458D-A9CE-E50D2229876F}" dt="2025-05-02T02:37:39.101" v="8720"/>
          <ac:spMkLst>
            <pc:docMk/>
            <pc:sldMk cId="263941256" sldId="450"/>
            <ac:spMk id="3" creationId="{CC243D7A-8804-9E82-2A11-42D0B21A8C65}"/>
          </ac:spMkLst>
        </pc:spChg>
        <pc:spChg chg="mod">
          <ac:chgData name="Zhang, Jiyuan" userId="27ebb052-5ef4-47ad-a556-ca197152efbd" providerId="ADAL" clId="{7BE79522-A5D0-458D-A9CE-E50D2229876F}" dt="2025-05-02T06:32:18.243" v="10284" actId="1036"/>
          <ac:spMkLst>
            <pc:docMk/>
            <pc:sldMk cId="263941256" sldId="450"/>
            <ac:spMk id="5" creationId="{F8602233-FA26-06EF-8CA5-699935904C3B}"/>
          </ac:spMkLst>
        </pc:spChg>
        <pc:spChg chg="mod">
          <ac:chgData name="Zhang, Jiyuan" userId="27ebb052-5ef4-47ad-a556-ca197152efbd" providerId="ADAL" clId="{7BE79522-A5D0-458D-A9CE-E50D2229876F}" dt="2025-05-02T06:32:18.243" v="10284" actId="1036"/>
          <ac:spMkLst>
            <pc:docMk/>
            <pc:sldMk cId="263941256" sldId="450"/>
            <ac:spMk id="6" creationId="{E8CCA149-E12B-7DA7-1B05-14C79143220E}"/>
          </ac:spMkLst>
        </pc:spChg>
        <pc:spChg chg="mod">
          <ac:chgData name="Zhang, Jiyuan" userId="27ebb052-5ef4-47ad-a556-ca197152efbd" providerId="ADAL" clId="{7BE79522-A5D0-458D-A9CE-E50D2229876F}" dt="2025-05-02T06:32:18.243" v="10284" actId="1036"/>
          <ac:spMkLst>
            <pc:docMk/>
            <pc:sldMk cId="263941256" sldId="450"/>
            <ac:spMk id="7" creationId="{9B5437C9-093F-35C3-5B6F-A71F4EECDDE8}"/>
          </ac:spMkLst>
        </pc:spChg>
        <pc:spChg chg="mod">
          <ac:chgData name="Zhang, Jiyuan" userId="27ebb052-5ef4-47ad-a556-ca197152efbd" providerId="ADAL" clId="{7BE79522-A5D0-458D-A9CE-E50D2229876F}" dt="2025-05-02T06:32:18.243" v="10284" actId="1036"/>
          <ac:spMkLst>
            <pc:docMk/>
            <pc:sldMk cId="263941256" sldId="450"/>
            <ac:spMk id="8" creationId="{0868D4E7-02C8-2EBC-D4E8-BE79D8D70922}"/>
          </ac:spMkLst>
        </pc:spChg>
        <pc:spChg chg="add mod ord modVis">
          <ac:chgData name="Zhang, Jiyuan" userId="27ebb052-5ef4-47ad-a556-ca197152efbd" providerId="ADAL" clId="{7BE79522-A5D0-458D-A9CE-E50D2229876F}" dt="2025-05-02T09:00:52.792" v="12160" actId="207"/>
          <ac:spMkLst>
            <pc:docMk/>
            <pc:sldMk cId="263941256" sldId="450"/>
            <ac:spMk id="9" creationId="{14E389D8-4639-EA72-992D-F38D2EC913EE}"/>
          </ac:spMkLst>
        </pc:spChg>
        <pc:spChg chg="mod">
          <ac:chgData name="Zhang, Jiyuan" userId="27ebb052-5ef4-47ad-a556-ca197152efbd" providerId="ADAL" clId="{7BE79522-A5D0-458D-A9CE-E50D2229876F}" dt="2025-05-02T06:32:18.243" v="10284" actId="1036"/>
          <ac:spMkLst>
            <pc:docMk/>
            <pc:sldMk cId="263941256" sldId="450"/>
            <ac:spMk id="10" creationId="{AEBF4E51-040B-A67B-8B60-14E0AAE0D837}"/>
          </ac:spMkLst>
        </pc:spChg>
        <pc:spChg chg="mod">
          <ac:chgData name="Zhang, Jiyuan" userId="27ebb052-5ef4-47ad-a556-ca197152efbd" providerId="ADAL" clId="{7BE79522-A5D0-458D-A9CE-E50D2229876F}" dt="2025-05-02T06:32:18.243" v="10284" actId="1036"/>
          <ac:spMkLst>
            <pc:docMk/>
            <pc:sldMk cId="263941256" sldId="450"/>
            <ac:spMk id="11" creationId="{DB13A771-E97A-21BE-D037-1EF4DE030168}"/>
          </ac:spMkLst>
        </pc:spChg>
        <pc:spChg chg="add mod">
          <ac:chgData name="Zhang, Jiyuan" userId="27ebb052-5ef4-47ad-a556-ca197152efbd" providerId="ADAL" clId="{7BE79522-A5D0-458D-A9CE-E50D2229876F}" dt="2025-05-02T12:03:33.777" v="13719"/>
          <ac:spMkLst>
            <pc:docMk/>
            <pc:sldMk cId="263941256" sldId="450"/>
            <ac:spMk id="12" creationId="{1C2C3448-0F2F-7365-9E21-469BBBE9A4BB}"/>
          </ac:spMkLst>
        </pc:spChg>
        <pc:spChg chg="add mod modVis">
          <ac:chgData name="Zhang, Jiyuan" userId="27ebb052-5ef4-47ad-a556-ca197152efbd" providerId="ADAL" clId="{7BE79522-A5D0-458D-A9CE-E50D2229876F}" dt="2025-05-02T09:01:26.907" v="12167" actId="14100"/>
          <ac:spMkLst>
            <pc:docMk/>
            <pc:sldMk cId="263941256" sldId="450"/>
            <ac:spMk id="16" creationId="{0FA6010B-C7B8-2093-91B3-A9183C430AF5}"/>
          </ac:spMkLst>
        </pc:spChg>
        <pc:spChg chg="add mod">
          <ac:chgData name="Zhang, Jiyuan" userId="27ebb052-5ef4-47ad-a556-ca197152efbd" providerId="ADAL" clId="{7BE79522-A5D0-458D-A9CE-E50D2229876F}" dt="2025-05-02T06:32:43.409" v="10290" actId="1036"/>
          <ac:spMkLst>
            <pc:docMk/>
            <pc:sldMk cId="263941256" sldId="450"/>
            <ac:spMk id="17" creationId="{09FF6D34-47AD-268E-4EE5-2772D073C2B5}"/>
          </ac:spMkLst>
        </pc:spChg>
        <pc:spChg chg="mod">
          <ac:chgData name="Zhang, Jiyuan" userId="27ebb052-5ef4-47ad-a556-ca197152efbd" providerId="ADAL" clId="{7BE79522-A5D0-458D-A9CE-E50D2229876F}" dt="2025-05-02T06:32:05.941" v="10281" actId="1036"/>
          <ac:spMkLst>
            <pc:docMk/>
            <pc:sldMk cId="263941256" sldId="450"/>
            <ac:spMk id="20" creationId="{CB71DF1C-8473-6403-BAA0-635C5C3FAAF7}"/>
          </ac:spMkLst>
        </pc:spChg>
        <pc:spChg chg="mod">
          <ac:chgData name="Zhang, Jiyuan" userId="27ebb052-5ef4-47ad-a556-ca197152efbd" providerId="ADAL" clId="{7BE79522-A5D0-458D-A9CE-E50D2229876F}" dt="2025-05-02T06:32:07.831" v="10282" actId="1036"/>
          <ac:spMkLst>
            <pc:docMk/>
            <pc:sldMk cId="263941256" sldId="450"/>
            <ac:spMk id="21" creationId="{595EDBC9-D812-A23F-B0A8-17DD1D9E3BDD}"/>
          </ac:spMkLst>
        </pc:spChg>
        <pc:spChg chg="mod">
          <ac:chgData name="Zhang, Jiyuan" userId="27ebb052-5ef4-47ad-a556-ca197152efbd" providerId="ADAL" clId="{7BE79522-A5D0-458D-A9CE-E50D2229876F}" dt="2025-05-02T04:31:54.042" v="9689" actId="14100"/>
          <ac:spMkLst>
            <pc:docMk/>
            <pc:sldMk cId="263941256" sldId="450"/>
            <ac:spMk id="22" creationId="{6E572193-43C5-DFBA-DCA0-626DA9DB9F8E}"/>
          </ac:spMkLst>
        </pc:spChg>
        <pc:spChg chg="add mod ord">
          <ac:chgData name="Zhang, Jiyuan" userId="27ebb052-5ef4-47ad-a556-ca197152efbd" providerId="ADAL" clId="{7BE79522-A5D0-458D-A9CE-E50D2229876F}" dt="2025-05-02T06:36:56.390" v="10326" actId="1036"/>
          <ac:spMkLst>
            <pc:docMk/>
            <pc:sldMk cId="263941256" sldId="450"/>
            <ac:spMk id="38" creationId="{476EA094-E9A0-F900-913C-34BE5B4A29E9}"/>
          </ac:spMkLst>
        </pc:spChg>
        <pc:spChg chg="add mod ord">
          <ac:chgData name="Zhang, Jiyuan" userId="27ebb052-5ef4-47ad-a556-ca197152efbd" providerId="ADAL" clId="{7BE79522-A5D0-458D-A9CE-E50D2229876F}" dt="2025-05-02T06:36:56.390" v="10326" actId="1036"/>
          <ac:spMkLst>
            <pc:docMk/>
            <pc:sldMk cId="263941256" sldId="450"/>
            <ac:spMk id="39" creationId="{6BCCD1F3-BDB1-B895-BB2E-186CB865A36F}"/>
          </ac:spMkLst>
        </pc:spChg>
        <pc:spChg chg="add mod ord">
          <ac:chgData name="Zhang, Jiyuan" userId="27ebb052-5ef4-47ad-a556-ca197152efbd" providerId="ADAL" clId="{7BE79522-A5D0-458D-A9CE-E50D2229876F}" dt="2025-05-02T06:36:56.390" v="10326" actId="1036"/>
          <ac:spMkLst>
            <pc:docMk/>
            <pc:sldMk cId="263941256" sldId="450"/>
            <ac:spMk id="40" creationId="{191F15F7-D5C5-36FB-11C9-DE615192AF1F}"/>
          </ac:spMkLst>
        </pc:spChg>
        <pc:spChg chg="add mod ord">
          <ac:chgData name="Zhang, Jiyuan" userId="27ebb052-5ef4-47ad-a556-ca197152efbd" providerId="ADAL" clId="{7BE79522-A5D0-458D-A9CE-E50D2229876F}" dt="2025-05-02T06:36:56.390" v="10326" actId="1036"/>
          <ac:spMkLst>
            <pc:docMk/>
            <pc:sldMk cId="263941256" sldId="450"/>
            <ac:spMk id="41" creationId="{BABC2850-7669-EE4C-4EE0-FF4D038EF50D}"/>
          </ac:spMkLst>
        </pc:spChg>
        <pc:spChg chg="add mod ord">
          <ac:chgData name="Zhang, Jiyuan" userId="27ebb052-5ef4-47ad-a556-ca197152efbd" providerId="ADAL" clId="{7BE79522-A5D0-458D-A9CE-E50D2229876F}" dt="2025-05-02T06:36:56.390" v="10326" actId="1036"/>
          <ac:spMkLst>
            <pc:docMk/>
            <pc:sldMk cId="263941256" sldId="450"/>
            <ac:spMk id="42" creationId="{748C0E5B-AAB3-F512-1489-09113CCEB3B7}"/>
          </ac:spMkLst>
        </pc:spChg>
        <pc:spChg chg="add mod">
          <ac:chgData name="Zhang, Jiyuan" userId="27ebb052-5ef4-47ad-a556-ca197152efbd" providerId="ADAL" clId="{7BE79522-A5D0-458D-A9CE-E50D2229876F}" dt="2025-05-02T06:32:18.243" v="10284" actId="1036"/>
          <ac:spMkLst>
            <pc:docMk/>
            <pc:sldMk cId="263941256" sldId="450"/>
            <ac:spMk id="43" creationId="{0C9225FB-7DAD-00A9-52C2-133072218FBA}"/>
          </ac:spMkLst>
        </pc:spChg>
        <pc:spChg chg="add mod">
          <ac:chgData name="Zhang, Jiyuan" userId="27ebb052-5ef4-47ad-a556-ca197152efbd" providerId="ADAL" clId="{7BE79522-A5D0-458D-A9CE-E50D2229876F}" dt="2025-05-02T06:36:45.205" v="10323" actId="1036"/>
          <ac:spMkLst>
            <pc:docMk/>
            <pc:sldMk cId="263941256" sldId="450"/>
            <ac:spMk id="45" creationId="{FB4D4A56-5EE5-ACD9-ABF1-4AD2FD3772B0}"/>
          </ac:spMkLst>
        </pc:spChg>
        <pc:spChg chg="add mod">
          <ac:chgData name="Zhang, Jiyuan" userId="27ebb052-5ef4-47ad-a556-ca197152efbd" providerId="ADAL" clId="{7BE79522-A5D0-458D-A9CE-E50D2229876F}" dt="2025-05-02T06:36:31.751" v="10322" actId="14100"/>
          <ac:spMkLst>
            <pc:docMk/>
            <pc:sldMk cId="263941256" sldId="450"/>
            <ac:spMk id="58" creationId="{3E65AC65-3F49-AAD4-82B1-E94AC51C916B}"/>
          </ac:spMkLst>
        </pc:spChg>
        <pc:spChg chg="add mod">
          <ac:chgData name="Zhang, Jiyuan" userId="27ebb052-5ef4-47ad-a556-ca197152efbd" providerId="ADAL" clId="{7BE79522-A5D0-458D-A9CE-E50D2229876F}" dt="2025-05-02T06:36:30.460" v="10321" actId="14100"/>
          <ac:spMkLst>
            <pc:docMk/>
            <pc:sldMk cId="263941256" sldId="450"/>
            <ac:spMk id="59" creationId="{ABE9E888-2588-7108-F082-0AE810023774}"/>
          </ac:spMkLst>
        </pc:spChg>
        <pc:spChg chg="add mod">
          <ac:chgData name="Zhang, Jiyuan" userId="27ebb052-5ef4-47ad-a556-ca197152efbd" providerId="ADAL" clId="{7BE79522-A5D0-458D-A9CE-E50D2229876F}" dt="2025-05-02T06:36:16.537" v="10317" actId="14100"/>
          <ac:spMkLst>
            <pc:docMk/>
            <pc:sldMk cId="263941256" sldId="450"/>
            <ac:spMk id="62" creationId="{E415BA1C-C00E-188F-653F-161F776CEE46}"/>
          </ac:spMkLst>
        </pc:spChg>
        <pc:spChg chg="add mod ord">
          <ac:chgData name="Zhang, Jiyuan" userId="27ebb052-5ef4-47ad-a556-ca197152efbd" providerId="ADAL" clId="{7BE79522-A5D0-458D-A9CE-E50D2229876F}" dt="2025-05-02T06:38:00.988" v="10347" actId="962"/>
          <ac:spMkLst>
            <pc:docMk/>
            <pc:sldMk cId="263941256" sldId="450"/>
            <ac:spMk id="2067" creationId="{CAACEAD9-FD5D-030E-78AE-9F1C485D16F3}"/>
          </ac:spMkLst>
        </pc:spChg>
        <pc:spChg chg="add mod ord">
          <ac:chgData name="Zhang, Jiyuan" userId="27ebb052-5ef4-47ad-a556-ca197152efbd" providerId="ADAL" clId="{7BE79522-A5D0-458D-A9CE-E50D2229876F}" dt="2025-05-02T06:37:59.387" v="10346" actId="962"/>
          <ac:spMkLst>
            <pc:docMk/>
            <pc:sldMk cId="263941256" sldId="450"/>
            <ac:spMk id="2068" creationId="{BC5B8B54-EC83-A499-BA06-33AB99621185}"/>
          </ac:spMkLst>
        </pc:spChg>
        <pc:spChg chg="add mod ord">
          <ac:chgData name="Zhang, Jiyuan" userId="27ebb052-5ef4-47ad-a556-ca197152efbd" providerId="ADAL" clId="{7BE79522-A5D0-458D-A9CE-E50D2229876F}" dt="2025-05-02T06:37:58.076" v="10345" actId="962"/>
          <ac:spMkLst>
            <pc:docMk/>
            <pc:sldMk cId="263941256" sldId="450"/>
            <ac:spMk id="2069" creationId="{F44F645B-0478-12AB-568C-C9F68344D9F7}"/>
          </ac:spMkLst>
        </pc:spChg>
        <pc:spChg chg="add mod ord">
          <ac:chgData name="Zhang, Jiyuan" userId="27ebb052-5ef4-47ad-a556-ca197152efbd" providerId="ADAL" clId="{7BE79522-A5D0-458D-A9CE-E50D2229876F}" dt="2025-05-02T06:40:47.217" v="10530" actId="1036"/>
          <ac:spMkLst>
            <pc:docMk/>
            <pc:sldMk cId="263941256" sldId="450"/>
            <ac:spMk id="2070" creationId="{F0E3B0AA-784C-68E2-F9BC-3F39CE51D44A}"/>
          </ac:spMkLst>
        </pc:spChg>
        <pc:spChg chg="add mod ord">
          <ac:chgData name="Zhang, Jiyuan" userId="27ebb052-5ef4-47ad-a556-ca197152efbd" providerId="ADAL" clId="{7BE79522-A5D0-458D-A9CE-E50D2229876F}" dt="2025-05-02T06:37:55.215" v="10343" actId="962"/>
          <ac:spMkLst>
            <pc:docMk/>
            <pc:sldMk cId="263941256" sldId="450"/>
            <ac:spMk id="2071" creationId="{3969F101-A267-859A-2481-679ACFE262E0}"/>
          </ac:spMkLst>
        </pc:spChg>
        <pc:spChg chg="add mod ord">
          <ac:chgData name="Zhang, Jiyuan" userId="27ebb052-5ef4-47ad-a556-ca197152efbd" providerId="ADAL" clId="{7BE79522-A5D0-458D-A9CE-E50D2229876F}" dt="2025-05-02T06:37:53.700" v="10342" actId="962"/>
          <ac:spMkLst>
            <pc:docMk/>
            <pc:sldMk cId="263941256" sldId="450"/>
            <ac:spMk id="2072" creationId="{72492938-44A0-F574-87C1-6CC9A4B5A1DE}"/>
          </ac:spMkLst>
        </pc:spChg>
        <pc:spChg chg="add mod ord">
          <ac:chgData name="Zhang, Jiyuan" userId="27ebb052-5ef4-47ad-a556-ca197152efbd" providerId="ADAL" clId="{7BE79522-A5D0-458D-A9CE-E50D2229876F}" dt="2025-05-02T06:37:48.895" v="10341" actId="962"/>
          <ac:spMkLst>
            <pc:docMk/>
            <pc:sldMk cId="263941256" sldId="450"/>
            <ac:spMk id="2073" creationId="{CB6C0E60-E0F7-0AB3-1C9C-FCA78F005974}"/>
          </ac:spMkLst>
        </pc:spChg>
        <pc:spChg chg="add mod ord">
          <ac:chgData name="Zhang, Jiyuan" userId="27ebb052-5ef4-47ad-a556-ca197152efbd" providerId="ADAL" clId="{7BE79522-A5D0-458D-A9CE-E50D2229876F}" dt="2025-05-02T07:34:20.675" v="11068" actId="167"/>
          <ac:spMkLst>
            <pc:docMk/>
            <pc:sldMk cId="263941256" sldId="450"/>
            <ac:spMk id="2086" creationId="{23ACA35E-6EBD-6DDC-5FF6-AF4BB678E91E}"/>
          </ac:spMkLst>
        </pc:spChg>
        <pc:graphicFrameChg chg="add mod">
          <ac:chgData name="Zhang, Jiyuan" userId="27ebb052-5ef4-47ad-a556-ca197152efbd" providerId="ADAL" clId="{7BE79522-A5D0-458D-A9CE-E50D2229876F}" dt="2025-05-02T06:36:23.014" v="10318" actId="14100"/>
          <ac:graphicFrameMkLst>
            <pc:docMk/>
            <pc:sldMk cId="263941256" sldId="450"/>
            <ac:graphicFrameMk id="60" creationId="{C2EE58A6-52D8-3F60-0AFB-5FE02FACA76C}"/>
          </ac:graphicFrameMkLst>
        </pc:graphicFrameChg>
        <pc:picChg chg="add mod">
          <ac:chgData name="Zhang, Jiyuan" userId="27ebb052-5ef4-47ad-a556-ca197152efbd" providerId="ADAL" clId="{7BE79522-A5D0-458D-A9CE-E50D2229876F}" dt="2025-05-02T05:06:02.034" v="10017" actId="1036"/>
          <ac:picMkLst>
            <pc:docMk/>
            <pc:sldMk cId="263941256" sldId="450"/>
            <ac:picMk id="61" creationId="{50AB2CE2-D5C5-9806-2667-A13A5B18F916}"/>
          </ac:picMkLst>
        </pc:picChg>
      </pc:sldChg>
      <pc:sldChg chg="addSp delSp modSp add mod delAnim modNotesTx">
        <pc:chgData name="Zhang, Jiyuan" userId="27ebb052-5ef4-47ad-a556-ca197152efbd" providerId="ADAL" clId="{7BE79522-A5D0-458D-A9CE-E50D2229876F}" dt="2025-05-02T13:01:15.378" v="14436" actId="1036"/>
        <pc:sldMkLst>
          <pc:docMk/>
          <pc:sldMk cId="2517144216" sldId="451"/>
        </pc:sldMkLst>
        <pc:spChg chg="mod">
          <ac:chgData name="Zhang, Jiyuan" userId="27ebb052-5ef4-47ad-a556-ca197152efbd" providerId="ADAL" clId="{7BE79522-A5D0-458D-A9CE-E50D2229876F}" dt="2025-05-02T13:01:15.378" v="14436" actId="1036"/>
          <ac:spMkLst>
            <pc:docMk/>
            <pc:sldMk cId="2517144216" sldId="451"/>
            <ac:spMk id="2" creationId="{661FDB1F-E5FC-F234-0E99-7D36C9AC0F66}"/>
          </ac:spMkLst>
        </pc:spChg>
        <pc:spChg chg="mod">
          <ac:chgData name="Zhang, Jiyuan" userId="27ebb052-5ef4-47ad-a556-ca197152efbd" providerId="ADAL" clId="{7BE79522-A5D0-458D-A9CE-E50D2229876F}" dt="2025-05-02T08:56:11.251" v="12087"/>
          <ac:spMkLst>
            <pc:docMk/>
            <pc:sldMk cId="2517144216" sldId="451"/>
            <ac:spMk id="3" creationId="{C195324A-8C15-C2A1-4256-EBE44ACC6470}"/>
          </ac:spMkLst>
        </pc:spChg>
        <pc:spChg chg="mod">
          <ac:chgData name="Zhang, Jiyuan" userId="27ebb052-5ef4-47ad-a556-ca197152efbd" providerId="ADAL" clId="{7BE79522-A5D0-458D-A9CE-E50D2229876F}" dt="2025-05-02T08:53:45.001" v="12086" actId="1035"/>
          <ac:spMkLst>
            <pc:docMk/>
            <pc:sldMk cId="2517144216" sldId="451"/>
            <ac:spMk id="5" creationId="{8A2C6DC7-8986-4A79-11D9-6E19142822F6}"/>
          </ac:spMkLst>
        </pc:spChg>
        <pc:spChg chg="mod">
          <ac:chgData name="Zhang, Jiyuan" userId="27ebb052-5ef4-47ad-a556-ca197152efbd" providerId="ADAL" clId="{7BE79522-A5D0-458D-A9CE-E50D2229876F}" dt="2025-05-02T08:53:45.001" v="12086" actId="1035"/>
          <ac:spMkLst>
            <pc:docMk/>
            <pc:sldMk cId="2517144216" sldId="451"/>
            <ac:spMk id="6" creationId="{098F2DCC-2307-4379-BB0A-A4534F285CAA}"/>
          </ac:spMkLst>
        </pc:spChg>
        <pc:spChg chg="mod">
          <ac:chgData name="Zhang, Jiyuan" userId="27ebb052-5ef4-47ad-a556-ca197152efbd" providerId="ADAL" clId="{7BE79522-A5D0-458D-A9CE-E50D2229876F}" dt="2025-05-02T13:01:15.378" v="14436" actId="1036"/>
          <ac:spMkLst>
            <pc:docMk/>
            <pc:sldMk cId="2517144216" sldId="451"/>
            <ac:spMk id="7" creationId="{8F7FB043-2DF0-FE97-A766-52A12EDB1151}"/>
          </ac:spMkLst>
        </pc:spChg>
        <pc:spChg chg="mod">
          <ac:chgData name="Zhang, Jiyuan" userId="27ebb052-5ef4-47ad-a556-ca197152efbd" providerId="ADAL" clId="{7BE79522-A5D0-458D-A9CE-E50D2229876F}" dt="2025-05-02T13:01:15.378" v="14436" actId="1036"/>
          <ac:spMkLst>
            <pc:docMk/>
            <pc:sldMk cId="2517144216" sldId="451"/>
            <ac:spMk id="8" creationId="{3DDF84D3-4564-6CA6-B86F-31B1CBD0DE78}"/>
          </ac:spMkLst>
        </pc:spChg>
        <pc:spChg chg="add mod">
          <ac:chgData name="Zhang, Jiyuan" userId="27ebb052-5ef4-47ad-a556-ca197152efbd" providerId="ADAL" clId="{7BE79522-A5D0-458D-A9CE-E50D2229876F}" dt="2025-05-02T13:01:15.378" v="14436" actId="1036"/>
          <ac:spMkLst>
            <pc:docMk/>
            <pc:sldMk cId="2517144216" sldId="451"/>
            <ac:spMk id="9" creationId="{8A38094A-9E60-DE62-4325-BD1363F94708}"/>
          </ac:spMkLst>
        </pc:spChg>
        <pc:spChg chg="mod">
          <ac:chgData name="Zhang, Jiyuan" userId="27ebb052-5ef4-47ad-a556-ca197152efbd" providerId="ADAL" clId="{7BE79522-A5D0-458D-A9CE-E50D2229876F}" dt="2025-05-02T13:01:15.378" v="14436" actId="1036"/>
          <ac:spMkLst>
            <pc:docMk/>
            <pc:sldMk cId="2517144216" sldId="451"/>
            <ac:spMk id="10" creationId="{93405BDB-D659-89A6-685A-910E4915B050}"/>
          </ac:spMkLst>
        </pc:spChg>
        <pc:spChg chg="mod">
          <ac:chgData name="Zhang, Jiyuan" userId="27ebb052-5ef4-47ad-a556-ca197152efbd" providerId="ADAL" clId="{7BE79522-A5D0-458D-A9CE-E50D2229876F}" dt="2025-05-02T13:01:15.378" v="14436" actId="1036"/>
          <ac:spMkLst>
            <pc:docMk/>
            <pc:sldMk cId="2517144216" sldId="451"/>
            <ac:spMk id="11" creationId="{EF2A52F1-7C00-70CF-6547-2F2E47AFDF70}"/>
          </ac:spMkLst>
        </pc:spChg>
        <pc:spChg chg="add mod">
          <ac:chgData name="Zhang, Jiyuan" userId="27ebb052-5ef4-47ad-a556-ca197152efbd" providerId="ADAL" clId="{7BE79522-A5D0-458D-A9CE-E50D2229876F}" dt="2025-05-02T06:39:11.811" v="10474" actId="962"/>
          <ac:spMkLst>
            <pc:docMk/>
            <pc:sldMk cId="2517144216" sldId="451"/>
            <ac:spMk id="12" creationId="{FD278C29-07F9-784C-8484-048C5A728565}"/>
          </ac:spMkLst>
        </pc:spChg>
        <pc:spChg chg="add mod">
          <ac:chgData name="Zhang, Jiyuan" userId="27ebb052-5ef4-47ad-a556-ca197152efbd" providerId="ADAL" clId="{7BE79522-A5D0-458D-A9CE-E50D2229876F}" dt="2025-05-02T13:01:15.378" v="14436" actId="1036"/>
          <ac:spMkLst>
            <pc:docMk/>
            <pc:sldMk cId="2517144216" sldId="451"/>
            <ac:spMk id="13" creationId="{73727797-FD48-45C1-437E-4A2679EEC43D}"/>
          </ac:spMkLst>
        </pc:spChg>
        <pc:spChg chg="add mod">
          <ac:chgData name="Zhang, Jiyuan" userId="27ebb052-5ef4-47ad-a556-ca197152efbd" providerId="ADAL" clId="{7BE79522-A5D0-458D-A9CE-E50D2229876F}" dt="2025-05-02T08:53:45.001" v="12086" actId="1035"/>
          <ac:spMkLst>
            <pc:docMk/>
            <pc:sldMk cId="2517144216" sldId="451"/>
            <ac:spMk id="14" creationId="{2B53DFAD-0D66-1CFF-E963-28ADE57EAEB0}"/>
          </ac:spMkLst>
        </pc:spChg>
        <pc:spChg chg="add mod">
          <ac:chgData name="Zhang, Jiyuan" userId="27ebb052-5ef4-47ad-a556-ca197152efbd" providerId="ADAL" clId="{7BE79522-A5D0-458D-A9CE-E50D2229876F}" dt="2025-05-02T12:03:15.720" v="13715" actId="962"/>
          <ac:spMkLst>
            <pc:docMk/>
            <pc:sldMk cId="2517144216" sldId="451"/>
            <ac:spMk id="15" creationId="{880E9739-B474-609C-D3F6-9719A8B70D81}"/>
          </ac:spMkLst>
        </pc:spChg>
        <pc:spChg chg="add mod">
          <ac:chgData name="Zhang, Jiyuan" userId="27ebb052-5ef4-47ad-a556-ca197152efbd" providerId="ADAL" clId="{7BE79522-A5D0-458D-A9CE-E50D2229876F}" dt="2025-05-02T08:53:45.001" v="12086" actId="1035"/>
          <ac:spMkLst>
            <pc:docMk/>
            <pc:sldMk cId="2517144216" sldId="451"/>
            <ac:spMk id="18" creationId="{FE1E7A30-06D0-F8AB-8A83-C6EA75C43F2D}"/>
          </ac:spMkLst>
        </pc:spChg>
        <pc:spChg chg="add mod">
          <ac:chgData name="Zhang, Jiyuan" userId="27ebb052-5ef4-47ad-a556-ca197152efbd" providerId="ADAL" clId="{7BE79522-A5D0-458D-A9CE-E50D2229876F}" dt="2025-05-02T13:01:15.378" v="14436" actId="1036"/>
          <ac:spMkLst>
            <pc:docMk/>
            <pc:sldMk cId="2517144216" sldId="451"/>
            <ac:spMk id="19" creationId="{2C213B27-23B5-0EB2-5B23-CFC30917F058}"/>
          </ac:spMkLst>
        </pc:spChg>
        <pc:spChg chg="add mod">
          <ac:chgData name="Zhang, Jiyuan" userId="27ebb052-5ef4-47ad-a556-ca197152efbd" providerId="ADAL" clId="{7BE79522-A5D0-458D-A9CE-E50D2229876F}" dt="2025-05-02T13:01:15.378" v="14436" actId="1036"/>
          <ac:spMkLst>
            <pc:docMk/>
            <pc:sldMk cId="2517144216" sldId="451"/>
            <ac:spMk id="23" creationId="{9AB35BF9-F849-11BB-DA6D-87BD26715A8B}"/>
          </ac:spMkLst>
        </pc:spChg>
        <pc:spChg chg="add mod">
          <ac:chgData name="Zhang, Jiyuan" userId="27ebb052-5ef4-47ad-a556-ca197152efbd" providerId="ADAL" clId="{7BE79522-A5D0-458D-A9CE-E50D2229876F}" dt="2025-05-02T13:01:15.378" v="14436" actId="1036"/>
          <ac:spMkLst>
            <pc:docMk/>
            <pc:sldMk cId="2517144216" sldId="451"/>
            <ac:spMk id="24" creationId="{DD752926-94FE-3EF9-0758-70A7902C72F2}"/>
          </ac:spMkLst>
        </pc:spChg>
      </pc:sldChg>
      <pc:sldChg chg="addSp delSp modSp add mod modNotesTx">
        <pc:chgData name="Zhang, Jiyuan" userId="27ebb052-5ef4-47ad-a556-ca197152efbd" providerId="ADAL" clId="{7BE79522-A5D0-458D-A9CE-E50D2229876F}" dt="2025-05-02T13:01:11.290" v="14434" actId="1036"/>
        <pc:sldMkLst>
          <pc:docMk/>
          <pc:sldMk cId="3431950762" sldId="452"/>
        </pc:sldMkLst>
        <pc:spChg chg="mod">
          <ac:chgData name="Zhang, Jiyuan" userId="27ebb052-5ef4-47ad-a556-ca197152efbd" providerId="ADAL" clId="{7BE79522-A5D0-458D-A9CE-E50D2229876F}" dt="2025-05-02T08:56:14.100" v="12088"/>
          <ac:spMkLst>
            <pc:docMk/>
            <pc:sldMk cId="3431950762" sldId="452"/>
            <ac:spMk id="3" creationId="{630EAA28-7ED6-4F6D-9009-BA303A5B2DC9}"/>
          </ac:spMkLst>
        </pc:spChg>
        <pc:spChg chg="mod">
          <ac:chgData name="Zhang, Jiyuan" userId="27ebb052-5ef4-47ad-a556-ca197152efbd" providerId="ADAL" clId="{7BE79522-A5D0-458D-A9CE-E50D2229876F}" dt="2025-05-02T13:01:11.290" v="14434" actId="1036"/>
          <ac:spMkLst>
            <pc:docMk/>
            <pc:sldMk cId="3431950762" sldId="452"/>
            <ac:spMk id="6" creationId="{AFCFA08B-7BC7-0679-CEE1-429652571848}"/>
          </ac:spMkLst>
        </pc:spChg>
        <pc:spChg chg="mod">
          <ac:chgData name="Zhang, Jiyuan" userId="27ebb052-5ef4-47ad-a556-ca197152efbd" providerId="ADAL" clId="{7BE79522-A5D0-458D-A9CE-E50D2229876F}" dt="2025-05-02T13:01:11.290" v="14434" actId="1036"/>
          <ac:spMkLst>
            <pc:docMk/>
            <pc:sldMk cId="3431950762" sldId="452"/>
            <ac:spMk id="8" creationId="{8DC26521-2C1A-49E4-32ED-72F4DD32FEA7}"/>
          </ac:spMkLst>
        </pc:spChg>
        <pc:spChg chg="add mod ord">
          <ac:chgData name="Zhang, Jiyuan" userId="27ebb052-5ef4-47ad-a556-ca197152efbd" providerId="ADAL" clId="{7BE79522-A5D0-458D-A9CE-E50D2229876F}" dt="2025-05-02T13:01:11.290" v="14434" actId="1036"/>
          <ac:spMkLst>
            <pc:docMk/>
            <pc:sldMk cId="3431950762" sldId="452"/>
            <ac:spMk id="9" creationId="{A6925F63-FCB0-36CA-86A4-657A85E5B04B}"/>
          </ac:spMkLst>
        </pc:spChg>
        <pc:spChg chg="mod">
          <ac:chgData name="Zhang, Jiyuan" userId="27ebb052-5ef4-47ad-a556-ca197152efbd" providerId="ADAL" clId="{7BE79522-A5D0-458D-A9CE-E50D2229876F}" dt="2025-05-02T08:53:41.279" v="12083" actId="1035"/>
          <ac:spMkLst>
            <pc:docMk/>
            <pc:sldMk cId="3431950762" sldId="452"/>
            <ac:spMk id="10" creationId="{881D5768-3D01-FF1C-D10B-953F924CB7F8}"/>
          </ac:spMkLst>
        </pc:spChg>
        <pc:spChg chg="mod">
          <ac:chgData name="Zhang, Jiyuan" userId="27ebb052-5ef4-47ad-a556-ca197152efbd" providerId="ADAL" clId="{7BE79522-A5D0-458D-A9CE-E50D2229876F}" dt="2025-05-02T08:53:41.279" v="12083" actId="1035"/>
          <ac:spMkLst>
            <pc:docMk/>
            <pc:sldMk cId="3431950762" sldId="452"/>
            <ac:spMk id="11" creationId="{91DC2605-88D7-E1DE-9F79-123E53555D35}"/>
          </ac:spMkLst>
        </pc:spChg>
        <pc:spChg chg="add mod ord">
          <ac:chgData name="Zhang, Jiyuan" userId="27ebb052-5ef4-47ad-a556-ca197152efbd" providerId="ADAL" clId="{7BE79522-A5D0-458D-A9CE-E50D2229876F}" dt="2025-05-02T13:01:11.290" v="14434" actId="1036"/>
          <ac:spMkLst>
            <pc:docMk/>
            <pc:sldMk cId="3431950762" sldId="452"/>
            <ac:spMk id="15" creationId="{2C0B70BC-1845-AF4E-C397-D0ECE4B8FB77}"/>
          </ac:spMkLst>
        </pc:spChg>
        <pc:spChg chg="add mod ord">
          <ac:chgData name="Zhang, Jiyuan" userId="27ebb052-5ef4-47ad-a556-ca197152efbd" providerId="ADAL" clId="{7BE79522-A5D0-458D-A9CE-E50D2229876F}" dt="2025-05-02T13:01:11.290" v="14434" actId="1036"/>
          <ac:spMkLst>
            <pc:docMk/>
            <pc:sldMk cId="3431950762" sldId="452"/>
            <ac:spMk id="16" creationId="{DD23FE24-C449-DA42-25AD-7A8DCAB5FD30}"/>
          </ac:spMkLst>
        </pc:spChg>
        <pc:spChg chg="add mod">
          <ac:chgData name="Zhang, Jiyuan" userId="27ebb052-5ef4-47ad-a556-ca197152efbd" providerId="ADAL" clId="{7BE79522-A5D0-458D-A9CE-E50D2229876F}" dt="2025-05-02T13:01:11.290" v="14434" actId="1036"/>
          <ac:spMkLst>
            <pc:docMk/>
            <pc:sldMk cId="3431950762" sldId="452"/>
            <ac:spMk id="17" creationId="{F3D26781-7895-BBCF-EF7B-3325A9F189F7}"/>
          </ac:spMkLst>
        </pc:spChg>
        <pc:spChg chg="mod">
          <ac:chgData name="Zhang, Jiyuan" userId="27ebb052-5ef4-47ad-a556-ca197152efbd" providerId="ADAL" clId="{7BE79522-A5D0-458D-A9CE-E50D2229876F}" dt="2025-05-02T13:01:11.290" v="14434" actId="1036"/>
          <ac:spMkLst>
            <pc:docMk/>
            <pc:sldMk cId="3431950762" sldId="452"/>
            <ac:spMk id="18" creationId="{4ED81CDB-6AA0-D9DC-AFE9-9241B503ED36}"/>
          </ac:spMkLst>
        </pc:spChg>
        <pc:spChg chg="mod">
          <ac:chgData name="Zhang, Jiyuan" userId="27ebb052-5ef4-47ad-a556-ca197152efbd" providerId="ADAL" clId="{7BE79522-A5D0-458D-A9CE-E50D2229876F}" dt="2025-05-02T13:01:11.290" v="14434" actId="1036"/>
          <ac:spMkLst>
            <pc:docMk/>
            <pc:sldMk cId="3431950762" sldId="452"/>
            <ac:spMk id="19" creationId="{0C30E899-90A8-D2CB-4AE7-748C5ED714AB}"/>
          </ac:spMkLst>
        </pc:spChg>
        <pc:spChg chg="add mod">
          <ac:chgData name="Zhang, Jiyuan" userId="27ebb052-5ef4-47ad-a556-ca197152efbd" providerId="ADAL" clId="{7BE79522-A5D0-458D-A9CE-E50D2229876F}" dt="2025-05-02T12:03:20.339" v="13716" actId="962"/>
          <ac:spMkLst>
            <pc:docMk/>
            <pc:sldMk cId="3431950762" sldId="452"/>
            <ac:spMk id="20" creationId="{04BC0703-9737-FFE5-5C30-63A1939EC1D4}"/>
          </ac:spMkLst>
        </pc:spChg>
        <pc:spChg chg="mod">
          <ac:chgData name="Zhang, Jiyuan" userId="27ebb052-5ef4-47ad-a556-ca197152efbd" providerId="ADAL" clId="{7BE79522-A5D0-458D-A9CE-E50D2229876F}" dt="2025-05-02T08:53:41.279" v="12083" actId="1035"/>
          <ac:spMkLst>
            <pc:docMk/>
            <pc:sldMk cId="3431950762" sldId="452"/>
            <ac:spMk id="23" creationId="{BF78FD84-BB1E-D2F6-88A8-379EA0CF8140}"/>
          </ac:spMkLst>
        </pc:spChg>
        <pc:spChg chg="mod">
          <ac:chgData name="Zhang, Jiyuan" userId="27ebb052-5ef4-47ad-a556-ca197152efbd" providerId="ADAL" clId="{7BE79522-A5D0-458D-A9CE-E50D2229876F}" dt="2025-05-02T13:01:11.290" v="14434" actId="1036"/>
          <ac:spMkLst>
            <pc:docMk/>
            <pc:sldMk cId="3431950762" sldId="452"/>
            <ac:spMk id="24" creationId="{3B0B8B3E-E3F8-20EC-BA07-89930AA2B466}"/>
          </ac:spMkLst>
        </pc:spChg>
        <pc:spChg chg="add mod">
          <ac:chgData name="Zhang, Jiyuan" userId="27ebb052-5ef4-47ad-a556-ca197152efbd" providerId="ADAL" clId="{7BE79522-A5D0-458D-A9CE-E50D2229876F}" dt="2025-05-02T08:53:41.279" v="12083" actId="1035"/>
          <ac:spMkLst>
            <pc:docMk/>
            <pc:sldMk cId="3431950762" sldId="452"/>
            <ac:spMk id="27" creationId="{B5C9CCBE-7C9A-FAD8-D608-FCECD7218949}"/>
          </ac:spMkLst>
        </pc:spChg>
        <pc:spChg chg="add mod">
          <ac:chgData name="Zhang, Jiyuan" userId="27ebb052-5ef4-47ad-a556-ca197152efbd" providerId="ADAL" clId="{7BE79522-A5D0-458D-A9CE-E50D2229876F}" dt="2025-05-02T08:53:41.279" v="12083" actId="1035"/>
          <ac:spMkLst>
            <pc:docMk/>
            <pc:sldMk cId="3431950762" sldId="452"/>
            <ac:spMk id="28" creationId="{660FB1A0-FFB7-9125-1623-C30D0DCD2CBF}"/>
          </ac:spMkLst>
        </pc:spChg>
        <pc:spChg chg="add mod">
          <ac:chgData name="Zhang, Jiyuan" userId="27ebb052-5ef4-47ad-a556-ca197152efbd" providerId="ADAL" clId="{7BE79522-A5D0-458D-A9CE-E50D2229876F}" dt="2025-05-02T13:01:11.290" v="14434" actId="1036"/>
          <ac:spMkLst>
            <pc:docMk/>
            <pc:sldMk cId="3431950762" sldId="452"/>
            <ac:spMk id="29" creationId="{76258226-8633-575A-B928-01079EA6BB0F}"/>
          </ac:spMkLst>
        </pc:spChg>
      </pc:sldChg>
      <pc:sldChg chg="addSp delSp modSp add mod delAnim modAnim modNotesTx">
        <pc:chgData name="Zhang, Jiyuan" userId="27ebb052-5ef4-47ad-a556-ca197152efbd" providerId="ADAL" clId="{7BE79522-A5D0-458D-A9CE-E50D2229876F}" dt="2025-05-02T13:01:05.299" v="14432" actId="1036"/>
        <pc:sldMkLst>
          <pc:docMk/>
          <pc:sldMk cId="722881878" sldId="453"/>
        </pc:sldMkLst>
        <pc:spChg chg="mod">
          <ac:chgData name="Zhang, Jiyuan" userId="27ebb052-5ef4-47ad-a556-ca197152efbd" providerId="ADAL" clId="{7BE79522-A5D0-458D-A9CE-E50D2229876F}" dt="2025-05-02T13:01:05.299" v="14432" actId="1036"/>
          <ac:spMkLst>
            <pc:docMk/>
            <pc:sldMk cId="722881878" sldId="453"/>
            <ac:spMk id="2" creationId="{CA94D558-2128-1B76-38CF-852C1DF896DD}"/>
          </ac:spMkLst>
        </pc:spChg>
        <pc:spChg chg="mod">
          <ac:chgData name="Zhang, Jiyuan" userId="27ebb052-5ef4-47ad-a556-ca197152efbd" providerId="ADAL" clId="{7BE79522-A5D0-458D-A9CE-E50D2229876F}" dt="2025-05-02T08:57:53.369" v="12146" actId="20577"/>
          <ac:spMkLst>
            <pc:docMk/>
            <pc:sldMk cId="722881878" sldId="453"/>
            <ac:spMk id="3" creationId="{AD64498F-E490-F46D-B9C8-7038049B1AB3}"/>
          </ac:spMkLst>
        </pc:spChg>
        <pc:spChg chg="mod">
          <ac:chgData name="Zhang, Jiyuan" userId="27ebb052-5ef4-47ad-a556-ca197152efbd" providerId="ADAL" clId="{7BE79522-A5D0-458D-A9CE-E50D2229876F}" dt="2025-05-02T13:01:05.299" v="14432" actId="1036"/>
          <ac:spMkLst>
            <pc:docMk/>
            <pc:sldMk cId="722881878" sldId="453"/>
            <ac:spMk id="5" creationId="{7ABD4223-0DD5-FD04-5790-4C82082D8545}"/>
          </ac:spMkLst>
        </pc:spChg>
        <pc:spChg chg="mod">
          <ac:chgData name="Zhang, Jiyuan" userId="27ebb052-5ef4-47ad-a556-ca197152efbd" providerId="ADAL" clId="{7BE79522-A5D0-458D-A9CE-E50D2229876F}" dt="2025-05-02T08:46:35.818" v="11914" actId="1036"/>
          <ac:spMkLst>
            <pc:docMk/>
            <pc:sldMk cId="722881878" sldId="453"/>
            <ac:spMk id="6" creationId="{4CE3EF5C-602C-0E04-5E4C-9D6E34BBDD83}"/>
          </ac:spMkLst>
        </pc:spChg>
        <pc:spChg chg="mod">
          <ac:chgData name="Zhang, Jiyuan" userId="27ebb052-5ef4-47ad-a556-ca197152efbd" providerId="ADAL" clId="{7BE79522-A5D0-458D-A9CE-E50D2229876F}" dt="2025-05-02T08:46:35.818" v="11914" actId="1036"/>
          <ac:spMkLst>
            <pc:docMk/>
            <pc:sldMk cId="722881878" sldId="453"/>
            <ac:spMk id="7" creationId="{30E10A33-F15B-F4F1-2452-F05BCA6459FC}"/>
          </ac:spMkLst>
        </pc:spChg>
        <pc:spChg chg="mod">
          <ac:chgData name="Zhang, Jiyuan" userId="27ebb052-5ef4-47ad-a556-ca197152efbd" providerId="ADAL" clId="{7BE79522-A5D0-458D-A9CE-E50D2229876F}" dt="2025-05-02T08:46:35.818" v="11914" actId="1036"/>
          <ac:spMkLst>
            <pc:docMk/>
            <pc:sldMk cId="722881878" sldId="453"/>
            <ac:spMk id="8" creationId="{F1DB4FA5-8381-E82D-FEA4-60B40C82C509}"/>
          </ac:spMkLst>
        </pc:spChg>
        <pc:spChg chg="mod">
          <ac:chgData name="Zhang, Jiyuan" userId="27ebb052-5ef4-47ad-a556-ca197152efbd" providerId="ADAL" clId="{7BE79522-A5D0-458D-A9CE-E50D2229876F}" dt="2025-05-02T06:53:23.963" v="10877" actId="1038"/>
          <ac:spMkLst>
            <pc:docMk/>
            <pc:sldMk cId="722881878" sldId="453"/>
            <ac:spMk id="9" creationId="{7B679F2C-C483-330D-A64E-03FBEA3275A8}"/>
          </ac:spMkLst>
        </pc:spChg>
        <pc:spChg chg="mod">
          <ac:chgData name="Zhang, Jiyuan" userId="27ebb052-5ef4-47ad-a556-ca197152efbd" providerId="ADAL" clId="{7BE79522-A5D0-458D-A9CE-E50D2229876F}" dt="2025-05-02T08:46:35.818" v="11914" actId="1036"/>
          <ac:spMkLst>
            <pc:docMk/>
            <pc:sldMk cId="722881878" sldId="453"/>
            <ac:spMk id="10" creationId="{08494268-892B-B682-784B-698994BAA68A}"/>
          </ac:spMkLst>
        </pc:spChg>
        <pc:spChg chg="mod">
          <ac:chgData name="Zhang, Jiyuan" userId="27ebb052-5ef4-47ad-a556-ca197152efbd" providerId="ADAL" clId="{7BE79522-A5D0-458D-A9CE-E50D2229876F}" dt="2025-05-02T08:53:27.440" v="12080" actId="1035"/>
          <ac:spMkLst>
            <pc:docMk/>
            <pc:sldMk cId="722881878" sldId="453"/>
            <ac:spMk id="11" creationId="{AC0CDBAE-B0AB-7A76-0E06-E48457FE487D}"/>
          </ac:spMkLst>
        </pc:spChg>
        <pc:spChg chg="mod">
          <ac:chgData name="Zhang, Jiyuan" userId="27ebb052-5ef4-47ad-a556-ca197152efbd" providerId="ADAL" clId="{7BE79522-A5D0-458D-A9CE-E50D2229876F}" dt="2025-05-02T08:09:31.505" v="11174" actId="14100"/>
          <ac:spMkLst>
            <pc:docMk/>
            <pc:sldMk cId="722881878" sldId="453"/>
            <ac:spMk id="12" creationId="{7C4E3D70-CCC1-90D7-C592-FA18114F70CA}"/>
          </ac:spMkLst>
        </pc:spChg>
        <pc:spChg chg="mod">
          <ac:chgData name="Zhang, Jiyuan" userId="27ebb052-5ef4-47ad-a556-ca197152efbd" providerId="ADAL" clId="{7BE79522-A5D0-458D-A9CE-E50D2229876F}" dt="2025-05-02T08:09:30.470" v="11173" actId="14100"/>
          <ac:spMkLst>
            <pc:docMk/>
            <pc:sldMk cId="722881878" sldId="453"/>
            <ac:spMk id="13" creationId="{56C85ACF-A969-4DD9-E334-9C0032E5DFA2}"/>
          </ac:spMkLst>
        </pc:spChg>
        <pc:spChg chg="mod">
          <ac:chgData name="Zhang, Jiyuan" userId="27ebb052-5ef4-47ad-a556-ca197152efbd" providerId="ADAL" clId="{7BE79522-A5D0-458D-A9CE-E50D2229876F}" dt="2025-05-02T06:53:23.963" v="10877" actId="1038"/>
          <ac:spMkLst>
            <pc:docMk/>
            <pc:sldMk cId="722881878" sldId="453"/>
            <ac:spMk id="14" creationId="{5BBC18FB-3447-B35A-E346-815288A163E2}"/>
          </ac:spMkLst>
        </pc:spChg>
        <pc:spChg chg="mod">
          <ac:chgData name="Zhang, Jiyuan" userId="27ebb052-5ef4-47ad-a556-ca197152efbd" providerId="ADAL" clId="{7BE79522-A5D0-458D-A9CE-E50D2229876F}" dt="2025-05-02T06:53:23.963" v="10877" actId="1038"/>
          <ac:spMkLst>
            <pc:docMk/>
            <pc:sldMk cId="722881878" sldId="453"/>
            <ac:spMk id="15" creationId="{460A89B3-A008-A787-88A4-285498090164}"/>
          </ac:spMkLst>
        </pc:spChg>
        <pc:spChg chg="mod">
          <ac:chgData name="Zhang, Jiyuan" userId="27ebb052-5ef4-47ad-a556-ca197152efbd" providerId="ADAL" clId="{7BE79522-A5D0-458D-A9CE-E50D2229876F}" dt="2025-05-02T08:53:27.440" v="12080" actId="1035"/>
          <ac:spMkLst>
            <pc:docMk/>
            <pc:sldMk cId="722881878" sldId="453"/>
            <ac:spMk id="16" creationId="{5A6C7051-10F6-93C7-C740-F1DF6E36B52B}"/>
          </ac:spMkLst>
        </pc:spChg>
        <pc:spChg chg="add mod">
          <ac:chgData name="Zhang, Jiyuan" userId="27ebb052-5ef4-47ad-a556-ca197152efbd" providerId="ADAL" clId="{7BE79522-A5D0-458D-A9CE-E50D2229876F}" dt="2025-05-02T12:03:25.029" v="13717" actId="962"/>
          <ac:spMkLst>
            <pc:docMk/>
            <pc:sldMk cId="722881878" sldId="453"/>
            <ac:spMk id="17" creationId="{3E5CD686-6DCD-E49F-2E53-B2BD557C9BED}"/>
          </ac:spMkLst>
        </pc:spChg>
        <pc:spChg chg="mod">
          <ac:chgData name="Zhang, Jiyuan" userId="27ebb052-5ef4-47ad-a556-ca197152efbd" providerId="ADAL" clId="{7BE79522-A5D0-458D-A9CE-E50D2229876F}" dt="2025-05-02T08:47:08.442" v="11921" actId="20577"/>
          <ac:spMkLst>
            <pc:docMk/>
            <pc:sldMk cId="722881878" sldId="453"/>
            <ac:spMk id="18" creationId="{9D51B998-188B-574B-F86C-ED358B251649}"/>
          </ac:spMkLst>
        </pc:spChg>
        <pc:spChg chg="mod">
          <ac:chgData name="Zhang, Jiyuan" userId="27ebb052-5ef4-47ad-a556-ca197152efbd" providerId="ADAL" clId="{7BE79522-A5D0-458D-A9CE-E50D2229876F}" dt="2025-05-02T08:53:27.440" v="12080" actId="1035"/>
          <ac:spMkLst>
            <pc:docMk/>
            <pc:sldMk cId="722881878" sldId="453"/>
            <ac:spMk id="19" creationId="{2DEDFC72-6480-3E6C-41D8-9CEE2C54C22D}"/>
          </ac:spMkLst>
        </pc:spChg>
        <pc:spChg chg="mod">
          <ac:chgData name="Zhang, Jiyuan" userId="27ebb052-5ef4-47ad-a556-ca197152efbd" providerId="ADAL" clId="{7BE79522-A5D0-458D-A9CE-E50D2229876F}" dt="2025-05-02T08:46:29.114" v="11911" actId="1036"/>
          <ac:spMkLst>
            <pc:docMk/>
            <pc:sldMk cId="722881878" sldId="453"/>
            <ac:spMk id="23" creationId="{B86F3792-9589-D6D4-F0BF-94101699BFBE}"/>
          </ac:spMkLst>
        </pc:spChg>
        <pc:spChg chg="mod">
          <ac:chgData name="Zhang, Jiyuan" userId="27ebb052-5ef4-47ad-a556-ca197152efbd" providerId="ADAL" clId="{7BE79522-A5D0-458D-A9CE-E50D2229876F}" dt="2025-05-02T13:01:05.299" v="14432" actId="1036"/>
          <ac:spMkLst>
            <pc:docMk/>
            <pc:sldMk cId="722881878" sldId="453"/>
            <ac:spMk id="24" creationId="{D444CD78-4544-56CF-ADB3-E24EBF0440C6}"/>
          </ac:spMkLst>
        </pc:spChg>
        <pc:spChg chg="mod">
          <ac:chgData name="Zhang, Jiyuan" userId="27ebb052-5ef4-47ad-a556-ca197152efbd" providerId="ADAL" clId="{7BE79522-A5D0-458D-A9CE-E50D2229876F}" dt="2025-05-02T13:01:05.299" v="14432" actId="1036"/>
          <ac:spMkLst>
            <pc:docMk/>
            <pc:sldMk cId="722881878" sldId="453"/>
            <ac:spMk id="27" creationId="{AF741186-5116-8E56-8974-8DE3D424586C}"/>
          </ac:spMkLst>
        </pc:spChg>
        <pc:spChg chg="mod">
          <ac:chgData name="Zhang, Jiyuan" userId="27ebb052-5ef4-47ad-a556-ca197152efbd" providerId="ADAL" clId="{7BE79522-A5D0-458D-A9CE-E50D2229876F}" dt="2025-05-02T13:01:05.299" v="14432" actId="1036"/>
          <ac:spMkLst>
            <pc:docMk/>
            <pc:sldMk cId="722881878" sldId="453"/>
            <ac:spMk id="28" creationId="{7C3A1211-66E4-B152-E8CA-47019799989B}"/>
          </ac:spMkLst>
        </pc:spChg>
        <pc:spChg chg="add mod">
          <ac:chgData name="Zhang, Jiyuan" userId="27ebb052-5ef4-47ad-a556-ca197152efbd" providerId="ADAL" clId="{7BE79522-A5D0-458D-A9CE-E50D2229876F}" dt="2025-05-02T08:09:44.299" v="11184" actId="20577"/>
          <ac:spMkLst>
            <pc:docMk/>
            <pc:sldMk cId="722881878" sldId="453"/>
            <ac:spMk id="33" creationId="{FB2E82E3-2BD7-8B28-3ABB-AFE7023137AD}"/>
          </ac:spMkLst>
        </pc:spChg>
        <pc:spChg chg="add mod">
          <ac:chgData name="Zhang, Jiyuan" userId="27ebb052-5ef4-47ad-a556-ca197152efbd" providerId="ADAL" clId="{7BE79522-A5D0-458D-A9CE-E50D2229876F}" dt="2025-05-02T08:09:42.204" v="11180" actId="20577"/>
          <ac:spMkLst>
            <pc:docMk/>
            <pc:sldMk cId="722881878" sldId="453"/>
            <ac:spMk id="34" creationId="{B82FA1D5-0AC8-997B-6F45-3A396FA9BCA7}"/>
          </ac:spMkLst>
        </pc:spChg>
        <pc:spChg chg="add mod">
          <ac:chgData name="Zhang, Jiyuan" userId="27ebb052-5ef4-47ad-a556-ca197152efbd" providerId="ADAL" clId="{7BE79522-A5D0-458D-A9CE-E50D2229876F}" dt="2025-05-02T08:10:10.782" v="11190" actId="1076"/>
          <ac:spMkLst>
            <pc:docMk/>
            <pc:sldMk cId="722881878" sldId="453"/>
            <ac:spMk id="35" creationId="{A37D757C-9398-3C2B-FD91-807F38002F2A}"/>
          </ac:spMkLst>
        </pc:spChg>
        <pc:spChg chg="add mod">
          <ac:chgData name="Zhang, Jiyuan" userId="27ebb052-5ef4-47ad-a556-ca197152efbd" providerId="ADAL" clId="{7BE79522-A5D0-458D-A9CE-E50D2229876F}" dt="2025-05-02T08:44:45.808" v="11895" actId="1036"/>
          <ac:spMkLst>
            <pc:docMk/>
            <pc:sldMk cId="722881878" sldId="453"/>
            <ac:spMk id="40" creationId="{1426BEEF-5AF5-8A68-372F-1A10D3D2CA64}"/>
          </ac:spMkLst>
        </pc:spChg>
        <pc:spChg chg="add mod ord">
          <ac:chgData name="Zhang, Jiyuan" userId="27ebb052-5ef4-47ad-a556-ca197152efbd" providerId="ADAL" clId="{7BE79522-A5D0-458D-A9CE-E50D2229876F}" dt="2025-05-02T08:26:38.084" v="11413" actId="13244"/>
          <ac:spMkLst>
            <pc:docMk/>
            <pc:sldMk cId="722881878" sldId="453"/>
            <ac:spMk id="43" creationId="{D0439317-2491-AE77-93A6-067CAE4C6E12}"/>
          </ac:spMkLst>
        </pc:spChg>
        <pc:spChg chg="add mod ord">
          <ac:chgData name="Zhang, Jiyuan" userId="27ebb052-5ef4-47ad-a556-ca197152efbd" providerId="ADAL" clId="{7BE79522-A5D0-458D-A9CE-E50D2229876F}" dt="2025-05-02T08:53:27.440" v="12080" actId="1035"/>
          <ac:spMkLst>
            <pc:docMk/>
            <pc:sldMk cId="722881878" sldId="453"/>
            <ac:spMk id="44" creationId="{CF42EBC5-F7F2-1F6D-2D2F-FA0A1BACC59D}"/>
          </ac:spMkLst>
        </pc:spChg>
        <pc:spChg chg="add mod ord">
          <ac:chgData name="Zhang, Jiyuan" userId="27ebb052-5ef4-47ad-a556-ca197152efbd" providerId="ADAL" clId="{7BE79522-A5D0-458D-A9CE-E50D2229876F}" dt="2025-05-02T13:01:05.299" v="14432" actId="1036"/>
          <ac:spMkLst>
            <pc:docMk/>
            <pc:sldMk cId="722881878" sldId="453"/>
            <ac:spMk id="45" creationId="{AA5CCAF7-2229-AE4A-796E-84826958AD57}"/>
          </ac:spMkLst>
        </pc:spChg>
        <pc:spChg chg="add mod">
          <ac:chgData name="Zhang, Jiyuan" userId="27ebb052-5ef4-47ad-a556-ca197152efbd" providerId="ADAL" clId="{7BE79522-A5D0-458D-A9CE-E50D2229876F}" dt="2025-05-02T13:01:05.299" v="14432" actId="1036"/>
          <ac:spMkLst>
            <pc:docMk/>
            <pc:sldMk cId="722881878" sldId="453"/>
            <ac:spMk id="46" creationId="{A4C86A1E-EB53-9591-4B3E-579C2E6485A2}"/>
          </ac:spMkLst>
        </pc:spChg>
        <pc:spChg chg="add mod">
          <ac:chgData name="Zhang, Jiyuan" userId="27ebb052-5ef4-47ad-a556-ca197152efbd" providerId="ADAL" clId="{7BE79522-A5D0-458D-A9CE-E50D2229876F}" dt="2025-05-02T08:53:27.440" v="12080" actId="1035"/>
          <ac:spMkLst>
            <pc:docMk/>
            <pc:sldMk cId="722881878" sldId="453"/>
            <ac:spMk id="48" creationId="{ECC868BA-7BEE-0799-FCC1-74D9B198F533}"/>
          </ac:spMkLst>
        </pc:spChg>
        <pc:spChg chg="add mod">
          <ac:chgData name="Zhang, Jiyuan" userId="27ebb052-5ef4-47ad-a556-ca197152efbd" providerId="ADAL" clId="{7BE79522-A5D0-458D-A9CE-E50D2229876F}" dt="2025-05-02T08:53:27.440" v="12080" actId="1035"/>
          <ac:spMkLst>
            <pc:docMk/>
            <pc:sldMk cId="722881878" sldId="453"/>
            <ac:spMk id="51" creationId="{CD80CF79-BA03-BD94-FB35-7297049169C2}"/>
          </ac:spMkLst>
        </pc:spChg>
        <pc:spChg chg="add mod">
          <ac:chgData name="Zhang, Jiyuan" userId="27ebb052-5ef4-47ad-a556-ca197152efbd" providerId="ADAL" clId="{7BE79522-A5D0-458D-A9CE-E50D2229876F}" dt="2025-05-02T08:30:13.652" v="11447" actId="14100"/>
          <ac:spMkLst>
            <pc:docMk/>
            <pc:sldMk cId="722881878" sldId="453"/>
            <ac:spMk id="52" creationId="{1126F183-1D7C-0D52-74B4-FDE3DD04BFB3}"/>
          </ac:spMkLst>
        </pc:spChg>
        <pc:spChg chg="add mod">
          <ac:chgData name="Zhang, Jiyuan" userId="27ebb052-5ef4-47ad-a556-ca197152efbd" providerId="ADAL" clId="{7BE79522-A5D0-458D-A9CE-E50D2229876F}" dt="2025-05-02T08:44:45.808" v="11895" actId="1036"/>
          <ac:spMkLst>
            <pc:docMk/>
            <pc:sldMk cId="722881878" sldId="453"/>
            <ac:spMk id="53" creationId="{B805FAFA-8C78-9068-E14A-2F7051987372}"/>
          </ac:spMkLst>
        </pc:spChg>
        <pc:spChg chg="add mod">
          <ac:chgData name="Zhang, Jiyuan" userId="27ebb052-5ef4-47ad-a556-ca197152efbd" providerId="ADAL" clId="{7BE79522-A5D0-458D-A9CE-E50D2229876F}" dt="2025-05-02T13:01:05.299" v="14432" actId="1036"/>
          <ac:spMkLst>
            <pc:docMk/>
            <pc:sldMk cId="722881878" sldId="453"/>
            <ac:spMk id="54" creationId="{7B29DBE6-17DF-3600-5BC9-F5C9920CB19B}"/>
          </ac:spMkLst>
        </pc:spChg>
        <pc:spChg chg="add mod">
          <ac:chgData name="Zhang, Jiyuan" userId="27ebb052-5ef4-47ad-a556-ca197152efbd" providerId="ADAL" clId="{7BE79522-A5D0-458D-A9CE-E50D2229876F}" dt="2025-05-02T13:01:05.299" v="14432" actId="1036"/>
          <ac:spMkLst>
            <pc:docMk/>
            <pc:sldMk cId="722881878" sldId="453"/>
            <ac:spMk id="55" creationId="{0EB98107-22BA-DF93-97F8-1ED3FD68CA61}"/>
          </ac:spMkLst>
        </pc:spChg>
        <pc:spChg chg="add mod">
          <ac:chgData name="Zhang, Jiyuan" userId="27ebb052-5ef4-47ad-a556-ca197152efbd" providerId="ADAL" clId="{7BE79522-A5D0-458D-A9CE-E50D2229876F}" dt="2025-05-02T08:53:27.440" v="12080" actId="1035"/>
          <ac:spMkLst>
            <pc:docMk/>
            <pc:sldMk cId="722881878" sldId="453"/>
            <ac:spMk id="56" creationId="{664D3F5C-A905-ADE5-3311-81C1C038A3AF}"/>
          </ac:spMkLst>
        </pc:spChg>
        <pc:spChg chg="add mod">
          <ac:chgData name="Zhang, Jiyuan" userId="27ebb052-5ef4-47ad-a556-ca197152efbd" providerId="ADAL" clId="{7BE79522-A5D0-458D-A9CE-E50D2229876F}" dt="2025-05-02T08:50:38.206" v="12070" actId="1035"/>
          <ac:spMkLst>
            <pc:docMk/>
            <pc:sldMk cId="722881878" sldId="453"/>
            <ac:spMk id="57" creationId="{0A7E8887-1317-D258-822A-8649395E7E23}"/>
          </ac:spMkLst>
        </pc:spChg>
        <pc:spChg chg="add mod">
          <ac:chgData name="Zhang, Jiyuan" userId="27ebb052-5ef4-47ad-a556-ca197152efbd" providerId="ADAL" clId="{7BE79522-A5D0-458D-A9CE-E50D2229876F}" dt="2025-05-02T13:01:05.299" v="14432" actId="1036"/>
          <ac:spMkLst>
            <pc:docMk/>
            <pc:sldMk cId="722881878" sldId="453"/>
            <ac:spMk id="58" creationId="{E9E95C57-4DA4-205A-B8A3-B75A8FB462AF}"/>
          </ac:spMkLst>
        </pc:spChg>
        <pc:spChg chg="add mod">
          <ac:chgData name="Zhang, Jiyuan" userId="27ebb052-5ef4-47ad-a556-ca197152efbd" providerId="ADAL" clId="{7BE79522-A5D0-458D-A9CE-E50D2229876F}" dt="2025-05-02T09:02:46.371" v="12175" actId="14100"/>
          <ac:spMkLst>
            <pc:docMk/>
            <pc:sldMk cId="722881878" sldId="453"/>
            <ac:spMk id="60" creationId="{CF45984B-DA72-63E2-9098-2166CF61CF87}"/>
          </ac:spMkLst>
        </pc:spChg>
        <pc:spChg chg="add mod">
          <ac:chgData name="Zhang, Jiyuan" userId="27ebb052-5ef4-47ad-a556-ca197152efbd" providerId="ADAL" clId="{7BE79522-A5D0-458D-A9CE-E50D2229876F}" dt="2025-05-02T09:03:07.174" v="12182" actId="14100"/>
          <ac:spMkLst>
            <pc:docMk/>
            <pc:sldMk cId="722881878" sldId="453"/>
            <ac:spMk id="61" creationId="{14346D72-CA6F-2D1D-8F07-D7F13613B0D9}"/>
          </ac:spMkLst>
        </pc:spChg>
        <pc:graphicFrameChg chg="add mod">
          <ac:chgData name="Zhang, Jiyuan" userId="27ebb052-5ef4-47ad-a556-ca197152efbd" providerId="ADAL" clId="{7BE79522-A5D0-458D-A9CE-E50D2229876F}" dt="2025-05-02T08:20:51.506" v="11325" actId="1038"/>
          <ac:graphicFrameMkLst>
            <pc:docMk/>
            <pc:sldMk cId="722881878" sldId="453"/>
            <ac:graphicFrameMk id="41" creationId="{81A89F59-5AFF-FD19-56C7-9218042B85DB}"/>
          </ac:graphicFrameMkLst>
        </pc:graphicFrameChg>
        <pc:picChg chg="add mod">
          <ac:chgData name="Zhang, Jiyuan" userId="27ebb052-5ef4-47ad-a556-ca197152efbd" providerId="ADAL" clId="{7BE79522-A5D0-458D-A9CE-E50D2229876F}" dt="2025-05-02T08:13:36.858" v="11207" actId="688"/>
          <ac:picMkLst>
            <pc:docMk/>
            <pc:sldMk cId="722881878" sldId="453"/>
            <ac:picMk id="39" creationId="{14F163AA-F1F1-8EED-08AB-F347C350AABB}"/>
          </ac:picMkLst>
        </pc:picChg>
        <pc:picChg chg="add mod">
          <ac:chgData name="Zhang, Jiyuan" userId="27ebb052-5ef4-47ad-a556-ca197152efbd" providerId="ADAL" clId="{7BE79522-A5D0-458D-A9CE-E50D2229876F}" dt="2025-05-02T08:20:51.506" v="11325" actId="1038"/>
          <ac:picMkLst>
            <pc:docMk/>
            <pc:sldMk cId="722881878" sldId="453"/>
            <ac:picMk id="42" creationId="{89339873-4B4B-8525-C1BF-9874ECB36A20}"/>
          </ac:picMkLst>
        </pc:picChg>
      </pc:sldChg>
      <pc:sldChg chg="addSp delSp modSp add mod addAnim delAnim modAnim">
        <pc:chgData name="Zhang, Jiyuan" userId="27ebb052-5ef4-47ad-a556-ca197152efbd" providerId="ADAL" clId="{7BE79522-A5D0-458D-A9CE-E50D2229876F}" dt="2025-05-02T14:43:34.489" v="16496"/>
        <pc:sldMkLst>
          <pc:docMk/>
          <pc:sldMk cId="2780430608" sldId="454"/>
        </pc:sldMkLst>
        <pc:spChg chg="add del mod modVis">
          <ac:chgData name="Zhang, Jiyuan" userId="27ebb052-5ef4-47ad-a556-ca197152efbd" providerId="ADAL" clId="{7BE79522-A5D0-458D-A9CE-E50D2229876F}" dt="2025-05-02T08:47:36.280" v="11928" actId="1076"/>
          <ac:spMkLst>
            <pc:docMk/>
            <pc:sldMk cId="2780430608" sldId="454"/>
            <ac:spMk id="9" creationId="{39028FC1-30B5-1F94-4554-9BD70B1941E0}"/>
          </ac:spMkLst>
        </pc:spChg>
        <pc:spChg chg="add mod">
          <ac:chgData name="Zhang, Jiyuan" userId="27ebb052-5ef4-47ad-a556-ca197152efbd" providerId="ADAL" clId="{7BE79522-A5D0-458D-A9CE-E50D2229876F}" dt="2025-05-02T07:42:09.645" v="11150" actId="1037"/>
          <ac:spMkLst>
            <pc:docMk/>
            <pc:sldMk cId="2780430608" sldId="454"/>
            <ac:spMk id="12" creationId="{94D917CA-F67F-E975-FE2D-EA8D9EA4DA2D}"/>
          </ac:spMkLst>
        </pc:spChg>
        <pc:spChg chg="add mod ord">
          <ac:chgData name="Zhang, Jiyuan" userId="27ebb052-5ef4-47ad-a556-ca197152efbd" providerId="ADAL" clId="{7BE79522-A5D0-458D-A9CE-E50D2229876F}" dt="2025-05-02T12:03:11.058" v="13714" actId="13244"/>
          <ac:spMkLst>
            <pc:docMk/>
            <pc:sldMk cId="2780430608" sldId="454"/>
            <ac:spMk id="13" creationId="{79B7A2D9-6ACC-4466-7838-BCA135CD6626}"/>
          </ac:spMkLst>
        </pc:spChg>
        <pc:spChg chg="add mod">
          <ac:chgData name="Zhang, Jiyuan" userId="27ebb052-5ef4-47ad-a556-ca197152efbd" providerId="ADAL" clId="{7BE79522-A5D0-458D-A9CE-E50D2229876F}" dt="2025-05-02T09:01:04.249" v="12164" actId="14100"/>
          <ac:spMkLst>
            <pc:docMk/>
            <pc:sldMk cId="2780430608" sldId="454"/>
            <ac:spMk id="14" creationId="{6BF584A6-FB9B-EB2E-6407-FC731AA9BC74}"/>
          </ac:spMkLst>
        </pc:spChg>
        <pc:spChg chg="add mod">
          <ac:chgData name="Zhang, Jiyuan" userId="27ebb052-5ef4-47ad-a556-ca197152efbd" providerId="ADAL" clId="{7BE79522-A5D0-458D-A9CE-E50D2229876F}" dt="2025-05-02T12:03:29.627" v="13718" actId="962"/>
          <ac:spMkLst>
            <pc:docMk/>
            <pc:sldMk cId="2780430608" sldId="454"/>
            <ac:spMk id="15" creationId="{29A5B33A-F47E-98EE-932C-9775BE5AF143}"/>
          </ac:spMkLst>
        </pc:spChg>
        <pc:spChg chg="add del mod modVis">
          <ac:chgData name="Zhang, Jiyuan" userId="27ebb052-5ef4-47ad-a556-ca197152efbd" providerId="ADAL" clId="{7BE79522-A5D0-458D-A9CE-E50D2229876F}" dt="2025-05-02T09:01:34.479" v="12169" actId="14100"/>
          <ac:spMkLst>
            <pc:docMk/>
            <pc:sldMk cId="2780430608" sldId="454"/>
            <ac:spMk id="16" creationId="{E7237414-8281-B59B-7CB6-637A9C287774}"/>
          </ac:spMkLst>
        </pc:spChg>
        <pc:spChg chg="mod">
          <ac:chgData name="Zhang, Jiyuan" userId="27ebb052-5ef4-47ad-a556-ca197152efbd" providerId="ADAL" clId="{7BE79522-A5D0-458D-A9CE-E50D2229876F}" dt="2025-05-02T07:39:06.255" v="11128" actId="1076"/>
          <ac:spMkLst>
            <pc:docMk/>
            <pc:sldMk cId="2780430608" sldId="454"/>
            <ac:spMk id="41" creationId="{67E2982A-C534-BA63-DCF5-8C03B39E2012}"/>
          </ac:spMkLst>
        </pc:spChg>
        <pc:spChg chg="mod">
          <ac:chgData name="Zhang, Jiyuan" userId="27ebb052-5ef4-47ad-a556-ca197152efbd" providerId="ADAL" clId="{7BE79522-A5D0-458D-A9CE-E50D2229876F}" dt="2025-05-02T08:47:52.977" v="11943" actId="1036"/>
          <ac:spMkLst>
            <pc:docMk/>
            <pc:sldMk cId="2780430608" sldId="454"/>
            <ac:spMk id="2070" creationId="{176F756E-67FD-60F9-399C-A9501625098B}"/>
          </ac:spMkLst>
        </pc:spChg>
        <pc:spChg chg="mod">
          <ac:chgData name="Zhang, Jiyuan" userId="27ebb052-5ef4-47ad-a556-ca197152efbd" providerId="ADAL" clId="{7BE79522-A5D0-458D-A9CE-E50D2229876F}" dt="2025-05-02T07:42:09.645" v="11150" actId="1037"/>
          <ac:spMkLst>
            <pc:docMk/>
            <pc:sldMk cId="2780430608" sldId="454"/>
            <ac:spMk id="2074" creationId="{1DFB193A-3169-A529-650F-F817E1C20E82}"/>
          </ac:spMkLst>
        </pc:spChg>
        <pc:spChg chg="mod">
          <ac:chgData name="Zhang, Jiyuan" userId="27ebb052-5ef4-47ad-a556-ca197152efbd" providerId="ADAL" clId="{7BE79522-A5D0-458D-A9CE-E50D2229876F}" dt="2025-05-02T07:42:09.645" v="11150" actId="1037"/>
          <ac:spMkLst>
            <pc:docMk/>
            <pc:sldMk cId="2780430608" sldId="454"/>
            <ac:spMk id="2076" creationId="{E58FCCF5-CFC5-6E00-9998-908F9D13EF0E}"/>
          </ac:spMkLst>
        </pc:spChg>
        <pc:spChg chg="mod">
          <ac:chgData name="Zhang, Jiyuan" userId="27ebb052-5ef4-47ad-a556-ca197152efbd" providerId="ADAL" clId="{7BE79522-A5D0-458D-A9CE-E50D2229876F}" dt="2025-05-02T07:42:09.645" v="11150" actId="1037"/>
          <ac:spMkLst>
            <pc:docMk/>
            <pc:sldMk cId="2780430608" sldId="454"/>
            <ac:spMk id="2079" creationId="{3222AFA0-E52A-B3AF-B049-EA3B5AF9F68B}"/>
          </ac:spMkLst>
        </pc:spChg>
        <pc:spChg chg="mod">
          <ac:chgData name="Zhang, Jiyuan" userId="27ebb052-5ef4-47ad-a556-ca197152efbd" providerId="ADAL" clId="{7BE79522-A5D0-458D-A9CE-E50D2229876F}" dt="2025-05-02T07:42:09.645" v="11150" actId="1037"/>
          <ac:spMkLst>
            <pc:docMk/>
            <pc:sldMk cId="2780430608" sldId="454"/>
            <ac:spMk id="2080" creationId="{001D3332-626D-ADA0-4208-1F464CEF81D2}"/>
          </ac:spMkLst>
        </pc:spChg>
        <pc:spChg chg="mod">
          <ac:chgData name="Zhang, Jiyuan" userId="27ebb052-5ef4-47ad-a556-ca197152efbd" providerId="ADAL" clId="{7BE79522-A5D0-458D-A9CE-E50D2229876F}" dt="2025-05-02T07:42:09.645" v="11150" actId="1037"/>
          <ac:spMkLst>
            <pc:docMk/>
            <pc:sldMk cId="2780430608" sldId="454"/>
            <ac:spMk id="2081" creationId="{0F884658-9357-ADB8-0F3E-565C8D0487E0}"/>
          </ac:spMkLst>
        </pc:spChg>
        <pc:spChg chg="mod">
          <ac:chgData name="Zhang, Jiyuan" userId="27ebb052-5ef4-47ad-a556-ca197152efbd" providerId="ADAL" clId="{7BE79522-A5D0-458D-A9CE-E50D2229876F}" dt="2025-05-02T07:42:09.645" v="11150" actId="1037"/>
          <ac:spMkLst>
            <pc:docMk/>
            <pc:sldMk cId="2780430608" sldId="454"/>
            <ac:spMk id="2082" creationId="{9B569793-7BCE-D91F-5437-306BC65F8A70}"/>
          </ac:spMkLst>
        </pc:spChg>
        <pc:spChg chg="mod">
          <ac:chgData name="Zhang, Jiyuan" userId="27ebb052-5ef4-47ad-a556-ca197152efbd" providerId="ADAL" clId="{7BE79522-A5D0-458D-A9CE-E50D2229876F}" dt="2025-05-02T07:42:09.645" v="11150" actId="1037"/>
          <ac:spMkLst>
            <pc:docMk/>
            <pc:sldMk cId="2780430608" sldId="454"/>
            <ac:spMk id="2083" creationId="{4E4BEC87-98F8-FA17-E009-E36C017711B0}"/>
          </ac:spMkLst>
        </pc:spChg>
        <pc:spChg chg="mod">
          <ac:chgData name="Zhang, Jiyuan" userId="27ebb052-5ef4-47ad-a556-ca197152efbd" providerId="ADAL" clId="{7BE79522-A5D0-458D-A9CE-E50D2229876F}" dt="2025-05-02T07:42:09.645" v="11150" actId="1037"/>
          <ac:spMkLst>
            <pc:docMk/>
            <pc:sldMk cId="2780430608" sldId="454"/>
            <ac:spMk id="2084" creationId="{6281B5A2-08CB-70AF-EA55-3134470FA9B2}"/>
          </ac:spMkLst>
        </pc:spChg>
        <pc:spChg chg="mod">
          <ac:chgData name="Zhang, Jiyuan" userId="27ebb052-5ef4-47ad-a556-ca197152efbd" providerId="ADAL" clId="{7BE79522-A5D0-458D-A9CE-E50D2229876F}" dt="2025-05-02T07:42:09.645" v="11150" actId="1037"/>
          <ac:spMkLst>
            <pc:docMk/>
            <pc:sldMk cId="2780430608" sldId="454"/>
            <ac:spMk id="2085" creationId="{2DB67CE6-2D14-39B7-DFEA-7A21A42AE424}"/>
          </ac:spMkLst>
        </pc:spChg>
      </pc:sldChg>
      <pc:sldChg chg="modSp add del mod modAnim">
        <pc:chgData name="Zhang, Jiyuan" userId="27ebb052-5ef4-47ad-a556-ca197152efbd" providerId="ADAL" clId="{7BE79522-A5D0-458D-A9CE-E50D2229876F}" dt="2025-05-02T08:48:49.493" v="11945" actId="47"/>
        <pc:sldMkLst>
          <pc:docMk/>
          <pc:sldMk cId="1779637050" sldId="455"/>
        </pc:sldMkLst>
      </pc:sldChg>
      <pc:sldChg chg="addSp delSp modSp add mod addAnim delAnim modAnim modNotesTx">
        <pc:chgData name="Zhang, Jiyuan" userId="27ebb052-5ef4-47ad-a556-ca197152efbd" providerId="ADAL" clId="{7BE79522-A5D0-458D-A9CE-E50D2229876F}" dt="2025-05-02T14:46:00.846" v="16501"/>
        <pc:sldMkLst>
          <pc:docMk/>
          <pc:sldMk cId="2368043813" sldId="455"/>
        </pc:sldMkLst>
        <pc:spChg chg="add mod">
          <ac:chgData name="Zhang, Jiyuan" userId="27ebb052-5ef4-47ad-a556-ca197152efbd" providerId="ADAL" clId="{7BE79522-A5D0-458D-A9CE-E50D2229876F}" dt="2025-05-02T11:48:09.234" v="13472" actId="20577"/>
          <ac:spMkLst>
            <pc:docMk/>
            <pc:sldMk cId="2368043813" sldId="455"/>
            <ac:spMk id="2" creationId="{02819191-957E-1D76-AC57-BC32FFD5B29B}"/>
          </ac:spMkLst>
        </pc:spChg>
        <pc:spChg chg="mod">
          <ac:chgData name="Zhang, Jiyuan" userId="27ebb052-5ef4-47ad-a556-ca197152efbd" providerId="ADAL" clId="{7BE79522-A5D0-458D-A9CE-E50D2229876F}" dt="2025-05-02T11:39:35.468" v="13213"/>
          <ac:spMkLst>
            <pc:docMk/>
            <pc:sldMk cId="2368043813" sldId="455"/>
            <ac:spMk id="3" creationId="{721DA04F-1B31-A015-5A26-F1985CF15B3D}"/>
          </ac:spMkLst>
        </pc:spChg>
        <pc:spChg chg="mod">
          <ac:chgData name="Zhang, Jiyuan" userId="27ebb052-5ef4-47ad-a556-ca197152efbd" providerId="ADAL" clId="{7BE79522-A5D0-458D-A9CE-E50D2229876F}" dt="2025-05-02T12:06:56.460" v="13744" actId="14100"/>
          <ac:spMkLst>
            <pc:docMk/>
            <pc:sldMk cId="2368043813" sldId="455"/>
            <ac:spMk id="6" creationId="{90DCEE10-F9AE-A424-1D4D-202919E241FC}"/>
          </ac:spMkLst>
        </pc:spChg>
        <pc:spChg chg="add del">
          <ac:chgData name="Zhang, Jiyuan" userId="27ebb052-5ef4-47ad-a556-ca197152efbd" providerId="ADAL" clId="{7BE79522-A5D0-458D-A9CE-E50D2229876F}" dt="2025-05-02T13:33:04.293" v="15222" actId="21"/>
          <ac:spMkLst>
            <pc:docMk/>
            <pc:sldMk cId="2368043813" sldId="455"/>
            <ac:spMk id="7" creationId="{D1030952-8985-3572-D736-4365E3EE8331}"/>
          </ac:spMkLst>
        </pc:spChg>
        <pc:spChg chg="add mod">
          <ac:chgData name="Zhang, Jiyuan" userId="27ebb052-5ef4-47ad-a556-ca197152efbd" providerId="ADAL" clId="{7BE79522-A5D0-458D-A9CE-E50D2229876F}" dt="2025-05-02T11:43:01.245" v="13338" actId="14100"/>
          <ac:spMkLst>
            <pc:docMk/>
            <pc:sldMk cId="2368043813" sldId="455"/>
            <ac:spMk id="10" creationId="{C61C6EEC-0C25-7F86-8FA9-C60D8492BE98}"/>
          </ac:spMkLst>
        </pc:spChg>
        <pc:spChg chg="add mod">
          <ac:chgData name="Zhang, Jiyuan" userId="27ebb052-5ef4-47ad-a556-ca197152efbd" providerId="ADAL" clId="{7BE79522-A5D0-458D-A9CE-E50D2229876F}" dt="2025-05-02T11:46:29.580" v="13452" actId="1038"/>
          <ac:spMkLst>
            <pc:docMk/>
            <pc:sldMk cId="2368043813" sldId="455"/>
            <ac:spMk id="11" creationId="{505B7A2D-8286-21AE-124A-A5034538692D}"/>
          </ac:spMkLst>
        </pc:spChg>
        <pc:spChg chg="add mod">
          <ac:chgData name="Zhang, Jiyuan" userId="27ebb052-5ef4-47ad-a556-ca197152efbd" providerId="ADAL" clId="{7BE79522-A5D0-458D-A9CE-E50D2229876F}" dt="2025-05-02T11:55:47.754" v="13580" actId="14100"/>
          <ac:spMkLst>
            <pc:docMk/>
            <pc:sldMk cId="2368043813" sldId="455"/>
            <ac:spMk id="13" creationId="{F486EC0D-8829-CE0F-7EBE-42B0D26A1F3C}"/>
          </ac:spMkLst>
        </pc:spChg>
        <pc:spChg chg="add mod">
          <ac:chgData name="Zhang, Jiyuan" userId="27ebb052-5ef4-47ad-a556-ca197152efbd" providerId="ADAL" clId="{7BE79522-A5D0-458D-A9CE-E50D2229876F}" dt="2025-05-02T11:55:51.374" v="13581" actId="14100"/>
          <ac:spMkLst>
            <pc:docMk/>
            <pc:sldMk cId="2368043813" sldId="455"/>
            <ac:spMk id="16" creationId="{4D9C769C-63A1-BC7F-5711-91CBA9E804A7}"/>
          </ac:spMkLst>
        </pc:spChg>
        <pc:spChg chg="add mod">
          <ac:chgData name="Zhang, Jiyuan" userId="27ebb052-5ef4-47ad-a556-ca197152efbd" providerId="ADAL" clId="{7BE79522-A5D0-458D-A9CE-E50D2229876F}" dt="2025-05-02T11:46:28.082" v="13451" actId="1038"/>
          <ac:spMkLst>
            <pc:docMk/>
            <pc:sldMk cId="2368043813" sldId="455"/>
            <ac:spMk id="17" creationId="{0755CD3C-B198-7137-C14A-81F7D35C5F74}"/>
          </ac:spMkLst>
        </pc:spChg>
        <pc:spChg chg="mod">
          <ac:chgData name="Zhang, Jiyuan" userId="27ebb052-5ef4-47ad-a556-ca197152efbd" providerId="ADAL" clId="{7BE79522-A5D0-458D-A9CE-E50D2229876F}" dt="2025-05-02T11:58:27.020" v="13610" actId="20577"/>
          <ac:spMkLst>
            <pc:docMk/>
            <pc:sldMk cId="2368043813" sldId="455"/>
            <ac:spMk id="21" creationId="{8EE2DFC1-E647-5623-21CA-91053F2C8A41}"/>
          </ac:spMkLst>
        </pc:spChg>
        <pc:spChg chg="mod">
          <ac:chgData name="Zhang, Jiyuan" userId="27ebb052-5ef4-47ad-a556-ca197152efbd" providerId="ADAL" clId="{7BE79522-A5D0-458D-A9CE-E50D2229876F}" dt="2025-05-02T11:42:42.083" v="13317" actId="404"/>
          <ac:spMkLst>
            <pc:docMk/>
            <pc:sldMk cId="2368043813" sldId="455"/>
            <ac:spMk id="22" creationId="{975CC217-62D7-A8F5-8B66-6EF28CDDACD1}"/>
          </ac:spMkLst>
        </pc:spChg>
        <pc:spChg chg="add mod">
          <ac:chgData name="Zhang, Jiyuan" userId="27ebb052-5ef4-47ad-a556-ca197152efbd" providerId="ADAL" clId="{7BE79522-A5D0-458D-A9CE-E50D2229876F}" dt="2025-05-02T12:08:36.311" v="13770"/>
          <ac:spMkLst>
            <pc:docMk/>
            <pc:sldMk cId="2368043813" sldId="455"/>
            <ac:spMk id="25" creationId="{5E114234-B550-2A48-BFAC-616436A90D76}"/>
          </ac:spMkLst>
        </pc:spChg>
        <pc:spChg chg="add mod">
          <ac:chgData name="Zhang, Jiyuan" userId="27ebb052-5ef4-47ad-a556-ca197152efbd" providerId="ADAL" clId="{7BE79522-A5D0-458D-A9CE-E50D2229876F}" dt="2025-05-02T12:08:36.311" v="13770"/>
          <ac:spMkLst>
            <pc:docMk/>
            <pc:sldMk cId="2368043813" sldId="455"/>
            <ac:spMk id="26" creationId="{842B5C61-5377-A2CF-F3AB-3730CDC41BE5}"/>
          </ac:spMkLst>
        </pc:spChg>
        <pc:spChg chg="add mod">
          <ac:chgData name="Zhang, Jiyuan" userId="27ebb052-5ef4-47ad-a556-ca197152efbd" providerId="ADAL" clId="{7BE79522-A5D0-458D-A9CE-E50D2229876F}" dt="2025-05-02T11:46:37.743" v="13466" actId="20577"/>
          <ac:spMkLst>
            <pc:docMk/>
            <pc:sldMk cId="2368043813" sldId="455"/>
            <ac:spMk id="27" creationId="{8E0844EE-A02E-15DC-145D-23CB5D87A930}"/>
          </ac:spMkLst>
        </pc:spChg>
        <pc:spChg chg="add mod">
          <ac:chgData name="Zhang, Jiyuan" userId="27ebb052-5ef4-47ad-a556-ca197152efbd" providerId="ADAL" clId="{7BE79522-A5D0-458D-A9CE-E50D2229876F}" dt="2025-05-02T11:46:35.143" v="13460" actId="20577"/>
          <ac:spMkLst>
            <pc:docMk/>
            <pc:sldMk cId="2368043813" sldId="455"/>
            <ac:spMk id="28" creationId="{7DEE582C-C9DE-99AF-5676-A0931BD7D8F7}"/>
          </ac:spMkLst>
        </pc:spChg>
        <pc:spChg chg="mod">
          <ac:chgData name="Zhang, Jiyuan" userId="27ebb052-5ef4-47ad-a556-ca197152efbd" providerId="ADAL" clId="{7BE79522-A5D0-458D-A9CE-E50D2229876F}" dt="2025-05-02T12:04:49.917" v="13723" actId="692"/>
          <ac:spMkLst>
            <pc:docMk/>
            <pc:sldMk cId="2368043813" sldId="455"/>
            <ac:spMk id="66" creationId="{CA0AD778-E685-0335-40E7-52E09B10C9B2}"/>
          </ac:spMkLst>
        </pc:spChg>
        <pc:spChg chg="mod">
          <ac:chgData name="Zhang, Jiyuan" userId="27ebb052-5ef4-47ad-a556-ca197152efbd" providerId="ADAL" clId="{7BE79522-A5D0-458D-A9CE-E50D2229876F}" dt="2025-05-02T11:41:44.425" v="13279" actId="20577"/>
          <ac:spMkLst>
            <pc:docMk/>
            <pc:sldMk cId="2368043813" sldId="455"/>
            <ac:spMk id="67" creationId="{8F14D897-BD98-6A87-F43B-D863646EEBE9}"/>
          </ac:spMkLst>
        </pc:spChg>
        <pc:spChg chg="mod ord">
          <ac:chgData name="Zhang, Jiyuan" userId="27ebb052-5ef4-47ad-a556-ca197152efbd" providerId="ADAL" clId="{7BE79522-A5D0-458D-A9CE-E50D2229876F}" dt="2025-05-02T11:52:33.217" v="13555" actId="1035"/>
          <ac:spMkLst>
            <pc:docMk/>
            <pc:sldMk cId="2368043813" sldId="455"/>
            <ac:spMk id="73" creationId="{57C9AF62-BF24-6AAA-F444-95E2784A35FF}"/>
          </ac:spMkLst>
        </pc:spChg>
      </pc:sldChg>
      <pc:sldChg chg="addSp delSp modSp add mod delAnim modAnim modNotesTx">
        <pc:chgData name="Zhang, Jiyuan" userId="27ebb052-5ef4-47ad-a556-ca197152efbd" providerId="ADAL" clId="{7BE79522-A5D0-458D-A9CE-E50D2229876F}" dt="2025-05-02T14:46:48.501" v="16502"/>
        <pc:sldMkLst>
          <pc:docMk/>
          <pc:sldMk cId="2708648625" sldId="456"/>
        </pc:sldMkLst>
        <pc:spChg chg="add mod">
          <ac:chgData name="Zhang, Jiyuan" userId="27ebb052-5ef4-47ad-a556-ca197152efbd" providerId="ADAL" clId="{7BE79522-A5D0-458D-A9CE-E50D2229876F}" dt="2025-05-02T13:14:14.548" v="14773"/>
          <ac:spMkLst>
            <pc:docMk/>
            <pc:sldMk cId="2708648625" sldId="456"/>
            <ac:spMk id="2" creationId="{BC9EE9F7-71B5-C0A5-EEEA-B2EBCBFEF09F}"/>
          </ac:spMkLst>
        </pc:spChg>
        <pc:spChg chg="mod">
          <ac:chgData name="Zhang, Jiyuan" userId="27ebb052-5ef4-47ad-a556-ca197152efbd" providerId="ADAL" clId="{7BE79522-A5D0-458D-A9CE-E50D2229876F}" dt="2025-05-02T14:03:38.514" v="15833" actId="20577"/>
          <ac:spMkLst>
            <pc:docMk/>
            <pc:sldMk cId="2708648625" sldId="456"/>
            <ac:spMk id="3" creationId="{0EE1600E-8877-92D9-1FE7-5ADCA61F6EF7}"/>
          </ac:spMkLst>
        </pc:spChg>
        <pc:spChg chg="add mod">
          <ac:chgData name="Zhang, Jiyuan" userId="27ebb052-5ef4-47ad-a556-ca197152efbd" providerId="ADAL" clId="{7BE79522-A5D0-458D-A9CE-E50D2229876F}" dt="2025-05-02T12:08:37.508" v="13771"/>
          <ac:spMkLst>
            <pc:docMk/>
            <pc:sldMk cId="2708648625" sldId="456"/>
            <ac:spMk id="5" creationId="{790F3D91-05CF-C469-38E1-9465AC9C9F1A}"/>
          </ac:spMkLst>
        </pc:spChg>
        <pc:spChg chg="mod">
          <ac:chgData name="Zhang, Jiyuan" userId="27ebb052-5ef4-47ad-a556-ca197152efbd" providerId="ADAL" clId="{7BE79522-A5D0-458D-A9CE-E50D2229876F}" dt="2025-05-02T13:14:07.316" v="14756" actId="14100"/>
          <ac:spMkLst>
            <pc:docMk/>
            <pc:sldMk cId="2708648625" sldId="456"/>
            <ac:spMk id="6" creationId="{102B7C87-AA17-29CB-C4A9-A109C42A6B7C}"/>
          </ac:spMkLst>
        </pc:spChg>
        <pc:spChg chg="add mod">
          <ac:chgData name="Zhang, Jiyuan" userId="27ebb052-5ef4-47ad-a556-ca197152efbd" providerId="ADAL" clId="{7BE79522-A5D0-458D-A9CE-E50D2229876F}" dt="2025-05-02T13:56:43.863" v="15783" actId="692"/>
          <ac:spMkLst>
            <pc:docMk/>
            <pc:sldMk cId="2708648625" sldId="456"/>
            <ac:spMk id="7" creationId="{7373CCDD-0058-0A96-FA8A-523FD5407856}"/>
          </ac:spMkLst>
        </pc:spChg>
        <pc:spChg chg="add mod">
          <ac:chgData name="Zhang, Jiyuan" userId="27ebb052-5ef4-47ad-a556-ca197152efbd" providerId="ADAL" clId="{7BE79522-A5D0-458D-A9CE-E50D2229876F}" dt="2025-05-02T13:56:43.863" v="15783" actId="692"/>
          <ac:spMkLst>
            <pc:docMk/>
            <pc:sldMk cId="2708648625" sldId="456"/>
            <ac:spMk id="9" creationId="{C63D29E0-8CF5-C74A-6ADA-48CE699528FD}"/>
          </ac:spMkLst>
        </pc:spChg>
        <pc:spChg chg="add mod">
          <ac:chgData name="Zhang, Jiyuan" userId="27ebb052-5ef4-47ad-a556-ca197152efbd" providerId="ADAL" clId="{7BE79522-A5D0-458D-A9CE-E50D2229876F}" dt="2025-05-02T13:45:30.951" v="15519" actId="1035"/>
          <ac:spMkLst>
            <pc:docMk/>
            <pc:sldMk cId="2708648625" sldId="456"/>
            <ac:spMk id="10" creationId="{1061A29C-00FE-16D5-4127-D5ED5D5E78BA}"/>
          </ac:spMkLst>
        </pc:spChg>
        <pc:spChg chg="add mod">
          <ac:chgData name="Zhang, Jiyuan" userId="27ebb052-5ef4-47ad-a556-ca197152efbd" providerId="ADAL" clId="{7BE79522-A5D0-458D-A9CE-E50D2229876F}" dt="2025-05-02T13:45:23.094" v="15518" actId="1035"/>
          <ac:spMkLst>
            <pc:docMk/>
            <pc:sldMk cId="2708648625" sldId="456"/>
            <ac:spMk id="11" creationId="{2B79A20A-6AFE-F0AE-D729-241DAE342CE8}"/>
          </ac:spMkLst>
        </pc:spChg>
        <pc:spChg chg="add mod ord modVis">
          <ac:chgData name="Zhang, Jiyuan" userId="27ebb052-5ef4-47ad-a556-ca197152efbd" providerId="ADAL" clId="{7BE79522-A5D0-458D-A9CE-E50D2229876F}" dt="2025-05-02T14:35:17.871" v="16421" actId="1035"/>
          <ac:spMkLst>
            <pc:docMk/>
            <pc:sldMk cId="2708648625" sldId="456"/>
            <ac:spMk id="13" creationId="{968BC242-5CAC-5729-C1A7-D0E5D74142F5}"/>
          </ac:spMkLst>
        </pc:spChg>
        <pc:spChg chg="mod">
          <ac:chgData name="Zhang, Jiyuan" userId="27ebb052-5ef4-47ad-a556-ca197152efbd" providerId="ADAL" clId="{7BE79522-A5D0-458D-A9CE-E50D2229876F}" dt="2025-05-02T13:14:11.547" v="14772" actId="1035"/>
          <ac:spMkLst>
            <pc:docMk/>
            <pc:sldMk cId="2708648625" sldId="456"/>
            <ac:spMk id="18" creationId="{0CEE8730-54D6-6CE5-D780-D589BB38EDB0}"/>
          </ac:spMkLst>
        </pc:spChg>
        <pc:spChg chg="add mod ord modVis">
          <ac:chgData name="Zhang, Jiyuan" userId="27ebb052-5ef4-47ad-a556-ca197152efbd" providerId="ADAL" clId="{7BE79522-A5D0-458D-A9CE-E50D2229876F}" dt="2025-05-02T14:35:17.871" v="16421" actId="1035"/>
          <ac:spMkLst>
            <pc:docMk/>
            <pc:sldMk cId="2708648625" sldId="456"/>
            <ac:spMk id="21" creationId="{0DC893A7-A067-1E06-484F-8D9F2A81B259}"/>
          </ac:spMkLst>
        </pc:spChg>
        <pc:spChg chg="add mod">
          <ac:chgData name="Zhang, Jiyuan" userId="27ebb052-5ef4-47ad-a556-ca197152efbd" providerId="ADAL" clId="{7BE79522-A5D0-458D-A9CE-E50D2229876F}" dt="2025-05-02T13:53:53.987" v="15729" actId="14100"/>
          <ac:spMkLst>
            <pc:docMk/>
            <pc:sldMk cId="2708648625" sldId="456"/>
            <ac:spMk id="22" creationId="{6BCC4A84-4311-3780-E2CE-CE9516A671F9}"/>
          </ac:spMkLst>
        </pc:spChg>
        <pc:spChg chg="add mod">
          <ac:chgData name="Zhang, Jiyuan" userId="27ebb052-5ef4-47ad-a556-ca197152efbd" providerId="ADAL" clId="{7BE79522-A5D0-458D-A9CE-E50D2229876F}" dt="2025-05-02T13:54:05.466" v="15735" actId="1076"/>
          <ac:spMkLst>
            <pc:docMk/>
            <pc:sldMk cId="2708648625" sldId="456"/>
            <ac:spMk id="23" creationId="{9A4DB2AC-190C-D89A-0B10-529CF404D86A}"/>
          </ac:spMkLst>
        </pc:spChg>
        <pc:spChg chg="add mod">
          <ac:chgData name="Zhang, Jiyuan" userId="27ebb052-5ef4-47ad-a556-ca197152efbd" providerId="ADAL" clId="{7BE79522-A5D0-458D-A9CE-E50D2229876F}" dt="2025-05-02T13:55:16.406" v="15752" actId="1037"/>
          <ac:spMkLst>
            <pc:docMk/>
            <pc:sldMk cId="2708648625" sldId="456"/>
            <ac:spMk id="24" creationId="{4EF12402-87E4-95DE-779C-B152EBB6DC72}"/>
          </ac:spMkLst>
        </pc:spChg>
        <pc:spChg chg="add mod">
          <ac:chgData name="Zhang, Jiyuan" userId="27ebb052-5ef4-47ad-a556-ca197152efbd" providerId="ADAL" clId="{7BE79522-A5D0-458D-A9CE-E50D2229876F}" dt="2025-05-02T12:08:37.508" v="13771"/>
          <ac:spMkLst>
            <pc:docMk/>
            <pc:sldMk cId="2708648625" sldId="456"/>
            <ac:spMk id="25" creationId="{68CEC2E4-AAB2-7737-16CD-FD6871C0F8BE}"/>
          </ac:spMkLst>
        </pc:spChg>
        <pc:spChg chg="add mod">
          <ac:chgData name="Zhang, Jiyuan" userId="27ebb052-5ef4-47ad-a556-ca197152efbd" providerId="ADAL" clId="{7BE79522-A5D0-458D-A9CE-E50D2229876F}" dt="2025-05-02T13:57:51.593" v="15786" actId="14100"/>
          <ac:spMkLst>
            <pc:docMk/>
            <pc:sldMk cId="2708648625" sldId="456"/>
            <ac:spMk id="26" creationId="{6CCA19B7-5FF4-5A52-43AE-7D3CEBFBBA80}"/>
          </ac:spMkLst>
        </pc:spChg>
        <pc:spChg chg="add mod">
          <ac:chgData name="Zhang, Jiyuan" userId="27ebb052-5ef4-47ad-a556-ca197152efbd" providerId="ADAL" clId="{7BE79522-A5D0-458D-A9CE-E50D2229876F}" dt="2025-05-02T13:57:55.439" v="15788" actId="14100"/>
          <ac:spMkLst>
            <pc:docMk/>
            <pc:sldMk cId="2708648625" sldId="456"/>
            <ac:spMk id="27" creationId="{562D65D5-C9AF-2969-47A1-48356A1E32EC}"/>
          </ac:spMkLst>
        </pc:spChg>
        <pc:spChg chg="add mod">
          <ac:chgData name="Zhang, Jiyuan" userId="27ebb052-5ef4-47ad-a556-ca197152efbd" providerId="ADAL" clId="{7BE79522-A5D0-458D-A9CE-E50D2229876F}" dt="2025-05-02T13:56:08.454" v="15768" actId="1076"/>
          <ac:spMkLst>
            <pc:docMk/>
            <pc:sldMk cId="2708648625" sldId="456"/>
            <ac:spMk id="28" creationId="{C67AAB3B-AB45-CC4B-9E8B-C398962CAB18}"/>
          </ac:spMkLst>
        </pc:spChg>
      </pc:sldChg>
      <pc:sldChg chg="addSp delSp modSp add mod ord delAnim modAnim modNotesTx">
        <pc:chgData name="Zhang, Jiyuan" userId="27ebb052-5ef4-47ad-a556-ca197152efbd" providerId="ADAL" clId="{7BE79522-A5D0-458D-A9CE-E50D2229876F}" dt="2025-05-02T14:50:12.908" v="16508"/>
        <pc:sldMkLst>
          <pc:docMk/>
          <pc:sldMk cId="4154085102" sldId="457"/>
        </pc:sldMkLst>
        <pc:spChg chg="add mod">
          <ac:chgData name="Zhang, Jiyuan" userId="27ebb052-5ef4-47ad-a556-ca197152efbd" providerId="ADAL" clId="{7BE79522-A5D0-458D-A9CE-E50D2229876F}" dt="2025-05-02T13:07:00.476" v="14542" actId="20577"/>
          <ac:spMkLst>
            <pc:docMk/>
            <pc:sldMk cId="4154085102" sldId="457"/>
            <ac:spMk id="2" creationId="{5433B868-A82B-71F5-C7C4-1AA981F8D80C}"/>
          </ac:spMkLst>
        </pc:spChg>
        <pc:spChg chg="mod">
          <ac:chgData name="Zhang, Jiyuan" userId="27ebb052-5ef4-47ad-a556-ca197152efbd" providerId="ADAL" clId="{7BE79522-A5D0-458D-A9CE-E50D2229876F}" dt="2025-05-02T13:39:44.146" v="15470" actId="20577"/>
          <ac:spMkLst>
            <pc:docMk/>
            <pc:sldMk cId="4154085102" sldId="457"/>
            <ac:spMk id="3" creationId="{A2772783-AD66-1435-E1B7-3E00A1319985}"/>
          </ac:spMkLst>
        </pc:spChg>
        <pc:spChg chg="mod">
          <ac:chgData name="Zhang, Jiyuan" userId="27ebb052-5ef4-47ad-a556-ca197152efbd" providerId="ADAL" clId="{7BE79522-A5D0-458D-A9CE-E50D2229876F}" dt="2025-05-02T13:14:24.844" v="14790" actId="14100"/>
          <ac:spMkLst>
            <pc:docMk/>
            <pc:sldMk cId="4154085102" sldId="457"/>
            <ac:spMk id="6" creationId="{A222AEC2-6EC9-F437-FC98-6B02C45799D8}"/>
          </ac:spMkLst>
        </pc:spChg>
        <pc:spChg chg="add mod">
          <ac:chgData name="Zhang, Jiyuan" userId="27ebb052-5ef4-47ad-a556-ca197152efbd" providerId="ADAL" clId="{7BE79522-A5D0-458D-A9CE-E50D2229876F}" dt="2025-05-02T13:07:09.851" v="14545" actId="1037"/>
          <ac:spMkLst>
            <pc:docMk/>
            <pc:sldMk cId="4154085102" sldId="457"/>
            <ac:spMk id="7" creationId="{C8CB5C2E-7CC6-70ED-85CD-E633D872804C}"/>
          </ac:spMkLst>
        </pc:spChg>
        <pc:spChg chg="add mod">
          <ac:chgData name="Zhang, Jiyuan" userId="27ebb052-5ef4-47ad-a556-ca197152efbd" providerId="ADAL" clId="{7BE79522-A5D0-458D-A9CE-E50D2229876F}" dt="2025-05-02T13:08:13.371" v="14566" actId="20577"/>
          <ac:spMkLst>
            <pc:docMk/>
            <pc:sldMk cId="4154085102" sldId="457"/>
            <ac:spMk id="9" creationId="{8A6D1BD7-9431-6F47-6CD7-5BAC95CA4FA6}"/>
          </ac:spMkLst>
        </pc:spChg>
        <pc:spChg chg="add mod ord">
          <ac:chgData name="Zhang, Jiyuan" userId="27ebb052-5ef4-47ad-a556-ca197152efbd" providerId="ADAL" clId="{7BE79522-A5D0-458D-A9CE-E50D2229876F}" dt="2025-05-02T13:17:01.579" v="14824" actId="13244"/>
          <ac:spMkLst>
            <pc:docMk/>
            <pc:sldMk cId="4154085102" sldId="457"/>
            <ac:spMk id="10" creationId="{5838FB66-A0F4-BE57-3185-2AD741265CAC}"/>
          </ac:spMkLst>
        </pc:spChg>
        <pc:spChg chg="add mod ord">
          <ac:chgData name="Zhang, Jiyuan" userId="27ebb052-5ef4-47ad-a556-ca197152efbd" providerId="ADAL" clId="{7BE79522-A5D0-458D-A9CE-E50D2229876F}" dt="2025-05-02T13:17:01.579" v="14824" actId="13244"/>
          <ac:spMkLst>
            <pc:docMk/>
            <pc:sldMk cId="4154085102" sldId="457"/>
            <ac:spMk id="11" creationId="{354477B3-6CB9-7970-D0D8-473279D4906F}"/>
          </ac:spMkLst>
        </pc:spChg>
        <pc:spChg chg="add mod ord">
          <ac:chgData name="Zhang, Jiyuan" userId="27ebb052-5ef4-47ad-a556-ca197152efbd" providerId="ADAL" clId="{7BE79522-A5D0-458D-A9CE-E50D2229876F}" dt="2025-05-02T13:17:01.579" v="14824" actId="13244"/>
          <ac:spMkLst>
            <pc:docMk/>
            <pc:sldMk cId="4154085102" sldId="457"/>
            <ac:spMk id="13" creationId="{7C530E77-7066-31BE-8C17-D5EE91687B84}"/>
          </ac:spMkLst>
        </pc:spChg>
        <pc:spChg chg="add mod ord">
          <ac:chgData name="Zhang, Jiyuan" userId="27ebb052-5ef4-47ad-a556-ca197152efbd" providerId="ADAL" clId="{7BE79522-A5D0-458D-A9CE-E50D2229876F}" dt="2025-05-02T13:17:01.579" v="14824" actId="13244"/>
          <ac:spMkLst>
            <pc:docMk/>
            <pc:sldMk cId="4154085102" sldId="457"/>
            <ac:spMk id="16" creationId="{9E1F770F-136E-FB44-AAFA-E653F16A8247}"/>
          </ac:spMkLst>
        </pc:spChg>
        <pc:spChg chg="mod">
          <ac:chgData name="Zhang, Jiyuan" userId="27ebb052-5ef4-47ad-a556-ca197152efbd" providerId="ADAL" clId="{7BE79522-A5D0-458D-A9CE-E50D2229876F}" dt="2025-05-02T13:14:22.309" v="14789" actId="1035"/>
          <ac:spMkLst>
            <pc:docMk/>
            <pc:sldMk cId="4154085102" sldId="457"/>
            <ac:spMk id="18" creationId="{8062E82B-29EA-492A-6B0F-1725DEC339B5}"/>
          </ac:spMkLst>
        </pc:spChg>
        <pc:spChg chg="add mod">
          <ac:chgData name="Zhang, Jiyuan" userId="27ebb052-5ef4-47ad-a556-ca197152efbd" providerId="ADAL" clId="{7BE79522-A5D0-458D-A9CE-E50D2229876F}" dt="2025-05-02T13:14:28.656" v="14791"/>
          <ac:spMkLst>
            <pc:docMk/>
            <pc:sldMk cId="4154085102" sldId="457"/>
            <ac:spMk id="22" creationId="{8B31BC5F-ECC5-AAE0-8AEB-F4B3B3BDDF7F}"/>
          </ac:spMkLst>
        </pc:spChg>
        <pc:spChg chg="add mod">
          <ac:chgData name="Zhang, Jiyuan" userId="27ebb052-5ef4-47ad-a556-ca197152efbd" providerId="ADAL" clId="{7BE79522-A5D0-458D-A9CE-E50D2229876F}" dt="2025-05-02T13:15:29.202" v="14808" actId="20577"/>
          <ac:spMkLst>
            <pc:docMk/>
            <pc:sldMk cId="4154085102" sldId="457"/>
            <ac:spMk id="26" creationId="{37B04F57-0330-00F2-156C-A4712D4EAFBC}"/>
          </ac:spMkLst>
        </pc:spChg>
        <pc:spChg chg="add mod ord">
          <ac:chgData name="Zhang, Jiyuan" userId="27ebb052-5ef4-47ad-a556-ca197152efbd" providerId="ADAL" clId="{7BE79522-A5D0-458D-A9CE-E50D2229876F}" dt="2025-05-02T13:17:01.579" v="14824" actId="13244"/>
          <ac:spMkLst>
            <pc:docMk/>
            <pc:sldMk cId="4154085102" sldId="457"/>
            <ac:spMk id="27" creationId="{E09D4443-E754-88EF-33E6-46A343956742}"/>
          </ac:spMkLst>
        </pc:spChg>
        <pc:spChg chg="add mod ord">
          <ac:chgData name="Zhang, Jiyuan" userId="27ebb052-5ef4-47ad-a556-ca197152efbd" providerId="ADAL" clId="{7BE79522-A5D0-458D-A9CE-E50D2229876F}" dt="2025-05-02T13:17:01.579" v="14824" actId="13244"/>
          <ac:spMkLst>
            <pc:docMk/>
            <pc:sldMk cId="4154085102" sldId="457"/>
            <ac:spMk id="28" creationId="{E86DF716-C747-A03E-BD8B-BB6CC7742173}"/>
          </ac:spMkLst>
        </pc:spChg>
        <pc:spChg chg="add mod ord">
          <ac:chgData name="Zhang, Jiyuan" userId="27ebb052-5ef4-47ad-a556-ca197152efbd" providerId="ADAL" clId="{7BE79522-A5D0-458D-A9CE-E50D2229876F}" dt="2025-05-02T13:17:01.579" v="14824" actId="13244"/>
          <ac:spMkLst>
            <pc:docMk/>
            <pc:sldMk cId="4154085102" sldId="457"/>
            <ac:spMk id="29" creationId="{DE1427C5-4ED9-AD23-5114-0901EA68AD65}"/>
          </ac:spMkLst>
        </pc:spChg>
        <pc:spChg chg="add mod ord">
          <ac:chgData name="Zhang, Jiyuan" userId="27ebb052-5ef4-47ad-a556-ca197152efbd" providerId="ADAL" clId="{7BE79522-A5D0-458D-A9CE-E50D2229876F}" dt="2025-05-02T13:17:01.579" v="14824" actId="13244"/>
          <ac:spMkLst>
            <pc:docMk/>
            <pc:sldMk cId="4154085102" sldId="457"/>
            <ac:spMk id="30" creationId="{469189C1-76B6-E4D4-0BB7-BFDCCA326A8A}"/>
          </ac:spMkLst>
        </pc:spChg>
        <pc:spChg chg="add mod">
          <ac:chgData name="Zhang, Jiyuan" userId="27ebb052-5ef4-47ad-a556-ca197152efbd" providerId="ADAL" clId="{7BE79522-A5D0-458D-A9CE-E50D2229876F}" dt="2025-05-02T13:17:09.208" v="14825" actId="1076"/>
          <ac:spMkLst>
            <pc:docMk/>
            <pc:sldMk cId="4154085102" sldId="457"/>
            <ac:spMk id="31" creationId="{9EA854DD-8CE6-B812-A7B2-229D4610263D}"/>
          </ac:spMkLst>
        </pc:spChg>
        <pc:spChg chg="add mod ord">
          <ac:chgData name="Zhang, Jiyuan" userId="27ebb052-5ef4-47ad-a556-ca197152efbd" providerId="ADAL" clId="{7BE79522-A5D0-458D-A9CE-E50D2229876F}" dt="2025-05-02T13:20:31.215" v="15012" actId="13244"/>
          <ac:spMkLst>
            <pc:docMk/>
            <pc:sldMk cId="4154085102" sldId="457"/>
            <ac:spMk id="32" creationId="{7C63AE83-79A8-7721-44A9-E5C5C5F469B5}"/>
          </ac:spMkLst>
        </pc:spChg>
        <pc:spChg chg="add mod ord">
          <ac:chgData name="Zhang, Jiyuan" userId="27ebb052-5ef4-47ad-a556-ca197152efbd" providerId="ADAL" clId="{7BE79522-A5D0-458D-A9CE-E50D2229876F}" dt="2025-05-02T13:20:31.215" v="15012" actId="13244"/>
          <ac:spMkLst>
            <pc:docMk/>
            <pc:sldMk cId="4154085102" sldId="457"/>
            <ac:spMk id="33" creationId="{0AC852BC-6DF7-C045-6574-891FB0048F89}"/>
          </ac:spMkLst>
        </pc:spChg>
        <pc:spChg chg="add mod ord">
          <ac:chgData name="Zhang, Jiyuan" userId="27ebb052-5ef4-47ad-a556-ca197152efbd" providerId="ADAL" clId="{7BE79522-A5D0-458D-A9CE-E50D2229876F}" dt="2025-05-02T13:20:31.215" v="15012" actId="13244"/>
          <ac:spMkLst>
            <pc:docMk/>
            <pc:sldMk cId="4154085102" sldId="457"/>
            <ac:spMk id="34" creationId="{A21AF6AE-C2FA-C122-9738-F99F8E10BB92}"/>
          </ac:spMkLst>
        </pc:spChg>
        <pc:spChg chg="add mod ord">
          <ac:chgData name="Zhang, Jiyuan" userId="27ebb052-5ef4-47ad-a556-ca197152efbd" providerId="ADAL" clId="{7BE79522-A5D0-458D-A9CE-E50D2229876F}" dt="2025-05-02T13:20:31.215" v="15012" actId="13244"/>
          <ac:spMkLst>
            <pc:docMk/>
            <pc:sldMk cId="4154085102" sldId="457"/>
            <ac:spMk id="35" creationId="{9DAA951E-F06B-F089-BA8D-736DA5B26375}"/>
          </ac:spMkLst>
        </pc:spChg>
        <pc:spChg chg="add mod ord">
          <ac:chgData name="Zhang, Jiyuan" userId="27ebb052-5ef4-47ad-a556-ca197152efbd" providerId="ADAL" clId="{7BE79522-A5D0-458D-A9CE-E50D2229876F}" dt="2025-05-02T13:20:31.215" v="15012" actId="13244"/>
          <ac:spMkLst>
            <pc:docMk/>
            <pc:sldMk cId="4154085102" sldId="457"/>
            <ac:spMk id="36" creationId="{D137A0CB-7C81-C090-0460-DD221E5EFEFA}"/>
          </ac:spMkLst>
        </pc:spChg>
        <pc:spChg chg="add mod">
          <ac:chgData name="Zhang, Jiyuan" userId="27ebb052-5ef4-47ad-a556-ca197152efbd" providerId="ADAL" clId="{7BE79522-A5D0-458D-A9CE-E50D2229876F}" dt="2025-05-02T13:18:55.194" v="14985" actId="1076"/>
          <ac:spMkLst>
            <pc:docMk/>
            <pc:sldMk cId="4154085102" sldId="457"/>
            <ac:spMk id="37" creationId="{474CF40F-EDC7-CB9A-EAC5-BC14FD0FC5F4}"/>
          </ac:spMkLst>
        </pc:spChg>
        <pc:spChg chg="add mod">
          <ac:chgData name="Zhang, Jiyuan" userId="27ebb052-5ef4-47ad-a556-ca197152efbd" providerId="ADAL" clId="{7BE79522-A5D0-458D-A9CE-E50D2229876F}" dt="2025-05-02T13:18:57.974" v="14994" actId="1035"/>
          <ac:spMkLst>
            <pc:docMk/>
            <pc:sldMk cId="4154085102" sldId="457"/>
            <ac:spMk id="38" creationId="{5C00486C-7400-E4C2-EE6A-79CDD8092E6A}"/>
          </ac:spMkLst>
        </pc:spChg>
        <pc:spChg chg="add mod ord modVis">
          <ac:chgData name="Zhang, Jiyuan" userId="27ebb052-5ef4-47ad-a556-ca197152efbd" providerId="ADAL" clId="{7BE79522-A5D0-458D-A9CE-E50D2229876F}" dt="2025-05-02T14:08:41.078" v="15992" actId="962"/>
          <ac:spMkLst>
            <pc:docMk/>
            <pc:sldMk cId="4154085102" sldId="457"/>
            <ac:spMk id="40" creationId="{08829B78-8F31-DCD8-96C7-0A4FB7516D50}"/>
          </ac:spMkLst>
        </pc:spChg>
        <pc:spChg chg="add mod">
          <ac:chgData name="Zhang, Jiyuan" userId="27ebb052-5ef4-47ad-a556-ca197152efbd" providerId="ADAL" clId="{7BE79522-A5D0-458D-A9CE-E50D2229876F}" dt="2025-05-02T13:33:19.677" v="15227" actId="1076"/>
          <ac:spMkLst>
            <pc:docMk/>
            <pc:sldMk cId="4154085102" sldId="457"/>
            <ac:spMk id="41" creationId="{73A68374-B705-54EB-53F1-E15F950E1483}"/>
          </ac:spMkLst>
        </pc:spChg>
        <pc:spChg chg="add mod">
          <ac:chgData name="Zhang, Jiyuan" userId="27ebb052-5ef4-47ad-a556-ca197152efbd" providerId="ADAL" clId="{7BE79522-A5D0-458D-A9CE-E50D2229876F}" dt="2025-05-02T13:33:36.531" v="15233" actId="1076"/>
          <ac:spMkLst>
            <pc:docMk/>
            <pc:sldMk cId="4154085102" sldId="457"/>
            <ac:spMk id="42" creationId="{1CC7A92D-EB35-768A-82EA-F5BFAFE23809}"/>
          </ac:spMkLst>
        </pc:spChg>
        <pc:spChg chg="add mod">
          <ac:chgData name="Zhang, Jiyuan" userId="27ebb052-5ef4-47ad-a556-ca197152efbd" providerId="ADAL" clId="{7BE79522-A5D0-458D-A9CE-E50D2229876F}" dt="2025-05-02T13:33:50.079" v="15237" actId="1076"/>
          <ac:spMkLst>
            <pc:docMk/>
            <pc:sldMk cId="4154085102" sldId="457"/>
            <ac:spMk id="44" creationId="{3DFEA17D-2AF4-235A-C060-5C2303FAA16A}"/>
          </ac:spMkLst>
        </pc:spChg>
        <pc:spChg chg="add mod modVis">
          <ac:chgData name="Zhang, Jiyuan" userId="27ebb052-5ef4-47ad-a556-ca197152efbd" providerId="ADAL" clId="{7BE79522-A5D0-458D-A9CE-E50D2229876F}" dt="2025-05-02T14:08:43.377" v="15993" actId="962"/>
          <ac:spMkLst>
            <pc:docMk/>
            <pc:sldMk cId="4154085102" sldId="457"/>
            <ac:spMk id="45" creationId="{F63B2628-A88E-3348-EC86-271C09EF1C45}"/>
          </ac:spMkLst>
        </pc:spChg>
      </pc:sldChg>
      <pc:sldChg chg="addSp delSp modSp add mod delAnim modAnim">
        <pc:chgData name="Zhang, Jiyuan" userId="27ebb052-5ef4-47ad-a556-ca197152efbd" providerId="ADAL" clId="{7BE79522-A5D0-458D-A9CE-E50D2229876F}" dt="2025-05-02T14:35:35.053" v="16437" actId="1035"/>
        <pc:sldMkLst>
          <pc:docMk/>
          <pc:sldMk cId="682741539" sldId="458"/>
        </pc:sldMkLst>
        <pc:spChg chg="add mod ord">
          <ac:chgData name="Zhang, Jiyuan" userId="27ebb052-5ef4-47ad-a556-ca197152efbd" providerId="ADAL" clId="{7BE79522-A5D0-458D-A9CE-E50D2229876F}" dt="2025-05-02T14:22:01.663" v="16248" actId="13244"/>
          <ac:spMkLst>
            <pc:docMk/>
            <pc:sldMk cId="682741539" sldId="458"/>
            <ac:spMk id="16" creationId="{E21E7D10-8203-AC6D-F6CC-51BD7F6F0A15}"/>
          </ac:spMkLst>
        </pc:spChg>
        <pc:spChg chg="add mod">
          <ac:chgData name="Zhang, Jiyuan" userId="27ebb052-5ef4-47ad-a556-ca197152efbd" providerId="ADAL" clId="{7BE79522-A5D0-458D-A9CE-E50D2229876F}" dt="2025-05-02T14:13:55.617" v="16115" actId="20577"/>
          <ac:spMkLst>
            <pc:docMk/>
            <pc:sldMk cId="682741539" sldId="458"/>
            <ac:spMk id="17" creationId="{CF5DE75B-4F66-5483-83D0-8D0BCB580479}"/>
          </ac:spMkLst>
        </pc:spChg>
        <pc:spChg chg="mod modVis">
          <ac:chgData name="Zhang, Jiyuan" userId="27ebb052-5ef4-47ad-a556-ca197152efbd" providerId="ADAL" clId="{7BE79522-A5D0-458D-A9CE-E50D2229876F}" dt="2025-05-02T14:35:35.053" v="16437" actId="1035"/>
          <ac:spMkLst>
            <pc:docMk/>
            <pc:sldMk cId="682741539" sldId="458"/>
            <ac:spMk id="29" creationId="{A171736E-DAF7-A91E-CF1C-A9C01F17878D}"/>
          </ac:spMkLst>
        </pc:spChg>
        <pc:spChg chg="add mod ord">
          <ac:chgData name="Zhang, Jiyuan" userId="27ebb052-5ef4-47ad-a556-ca197152efbd" providerId="ADAL" clId="{7BE79522-A5D0-458D-A9CE-E50D2229876F}" dt="2025-05-02T14:22:06.527" v="16251" actId="13244"/>
          <ac:spMkLst>
            <pc:docMk/>
            <pc:sldMk cId="682741539" sldId="458"/>
            <ac:spMk id="30" creationId="{97263842-7FE8-4C39-4161-E317860210F5}"/>
          </ac:spMkLst>
        </pc:spChg>
        <pc:spChg chg="add mod">
          <ac:chgData name="Zhang, Jiyuan" userId="27ebb052-5ef4-47ad-a556-ca197152efbd" providerId="ADAL" clId="{7BE79522-A5D0-458D-A9CE-E50D2229876F}" dt="2025-05-02T14:14:01.195" v="16117" actId="1076"/>
          <ac:spMkLst>
            <pc:docMk/>
            <pc:sldMk cId="682741539" sldId="458"/>
            <ac:spMk id="31" creationId="{71760A7A-D4C6-7F04-D83A-0D0606B8EC52}"/>
          </ac:spMkLst>
        </pc:spChg>
        <pc:spChg chg="add mod">
          <ac:chgData name="Zhang, Jiyuan" userId="27ebb052-5ef4-47ad-a556-ca197152efbd" providerId="ADAL" clId="{7BE79522-A5D0-458D-A9CE-E50D2229876F}" dt="2025-05-02T14:16:00.900" v="16140" actId="207"/>
          <ac:spMkLst>
            <pc:docMk/>
            <pc:sldMk cId="682741539" sldId="458"/>
            <ac:spMk id="32" creationId="{965DD8ED-7790-AF1A-ED66-4064F5AEC5D5}"/>
          </ac:spMkLst>
        </pc:spChg>
        <pc:spChg chg="add mod">
          <ac:chgData name="Zhang, Jiyuan" userId="27ebb052-5ef4-47ad-a556-ca197152efbd" providerId="ADAL" clId="{7BE79522-A5D0-458D-A9CE-E50D2229876F}" dt="2025-05-02T14:17:36.877" v="16154" actId="1076"/>
          <ac:spMkLst>
            <pc:docMk/>
            <pc:sldMk cId="682741539" sldId="458"/>
            <ac:spMk id="33" creationId="{A1962125-F4C5-D674-694C-7DD9617A9846}"/>
          </ac:spMkLst>
        </pc:spChg>
        <pc:spChg chg="add mod modVis">
          <ac:chgData name="Zhang, Jiyuan" userId="27ebb052-5ef4-47ad-a556-ca197152efbd" providerId="ADAL" clId="{7BE79522-A5D0-458D-A9CE-E50D2229876F}" dt="2025-05-02T14:22:23.601" v="16254" actId="207"/>
          <ac:spMkLst>
            <pc:docMk/>
            <pc:sldMk cId="682741539" sldId="458"/>
            <ac:spMk id="34" creationId="{A8F99A46-B689-0769-684A-3D0A211749BF}"/>
          </ac:spMkLst>
        </pc:spChg>
        <pc:spChg chg="add mod ord modVis">
          <ac:chgData name="Zhang, Jiyuan" userId="27ebb052-5ef4-47ad-a556-ca197152efbd" providerId="ADAL" clId="{7BE79522-A5D0-458D-A9CE-E50D2229876F}" dt="2025-05-02T14:22:23.601" v="16254" actId="207"/>
          <ac:spMkLst>
            <pc:docMk/>
            <pc:sldMk cId="682741539" sldId="458"/>
            <ac:spMk id="35" creationId="{5E28984A-8268-2A26-494D-8A1BA32487D0}"/>
          </ac:spMkLst>
        </pc:spChg>
        <pc:spChg chg="add mod modVis">
          <ac:chgData name="Zhang, Jiyuan" userId="27ebb052-5ef4-47ad-a556-ca197152efbd" providerId="ADAL" clId="{7BE79522-A5D0-458D-A9CE-E50D2229876F}" dt="2025-05-02T14:22:10.419" v="16252" actId="14429"/>
          <ac:spMkLst>
            <pc:docMk/>
            <pc:sldMk cId="682741539" sldId="458"/>
            <ac:spMk id="36" creationId="{8119253D-6D08-5B98-B0F2-7265AD5FB22E}"/>
          </ac:spMkLst>
        </pc:spChg>
        <pc:spChg chg="add mod ord modVis">
          <ac:chgData name="Zhang, Jiyuan" userId="27ebb052-5ef4-47ad-a556-ca197152efbd" providerId="ADAL" clId="{7BE79522-A5D0-458D-A9CE-E50D2229876F}" dt="2025-05-02T14:22:06.527" v="16251" actId="13244"/>
          <ac:spMkLst>
            <pc:docMk/>
            <pc:sldMk cId="682741539" sldId="458"/>
            <ac:spMk id="37" creationId="{B5A63CE8-B174-C908-9873-C2486584837C}"/>
          </ac:spMkLst>
        </pc:spChg>
      </pc:sldChg>
      <pc:sldChg chg="addSp delSp modSp add mod modTransition delAnim modAnim">
        <pc:chgData name="Zhang, Jiyuan" userId="27ebb052-5ef4-47ad-a556-ca197152efbd" providerId="ADAL" clId="{7BE79522-A5D0-458D-A9CE-E50D2229876F}" dt="2025-05-02T14:40:16.225" v="16490"/>
        <pc:sldMkLst>
          <pc:docMk/>
          <pc:sldMk cId="2561260079" sldId="459"/>
        </pc:sldMkLst>
        <pc:spChg chg="add mod">
          <ac:chgData name="Zhang, Jiyuan" userId="27ebb052-5ef4-47ad-a556-ca197152efbd" providerId="ADAL" clId="{7BE79522-A5D0-458D-A9CE-E50D2229876F}" dt="2025-05-02T14:30:51.032" v="16380" actId="14100"/>
          <ac:spMkLst>
            <pc:docMk/>
            <pc:sldMk cId="2561260079" sldId="459"/>
            <ac:spMk id="9" creationId="{DC2FBA8A-8E35-4999-AAE9-2C2B9B2C9294}"/>
          </ac:spMkLst>
        </pc:spChg>
        <pc:spChg chg="mod">
          <ac:chgData name="Zhang, Jiyuan" userId="27ebb052-5ef4-47ad-a556-ca197152efbd" providerId="ADAL" clId="{7BE79522-A5D0-458D-A9CE-E50D2229876F}" dt="2025-05-02T14:35:25.432" v="16426" actId="1035"/>
          <ac:spMkLst>
            <pc:docMk/>
            <pc:sldMk cId="2561260079" sldId="459"/>
            <ac:spMk id="29" creationId="{A40BD08F-422B-B35E-1EBA-C08B7E697B19}"/>
          </ac:spMkLst>
        </pc:spChg>
        <pc:spChg chg="mod">
          <ac:chgData name="Zhang, Jiyuan" userId="27ebb052-5ef4-47ad-a556-ca197152efbd" providerId="ADAL" clId="{7BE79522-A5D0-458D-A9CE-E50D2229876F}" dt="2025-05-02T14:30:48.052" v="16379" actId="14100"/>
          <ac:spMkLst>
            <pc:docMk/>
            <pc:sldMk cId="2561260079" sldId="459"/>
            <ac:spMk id="39" creationId="{050B35C6-558C-4F52-AC4F-F35327AF3B4A}"/>
          </ac:spMkLst>
        </pc:spChg>
      </pc:sldChg>
      <pc:sldChg chg="addSp delSp modSp add mod modTransition modAnim">
        <pc:chgData name="Zhang, Jiyuan" userId="27ebb052-5ef4-47ad-a556-ca197152efbd" providerId="ADAL" clId="{7BE79522-A5D0-458D-A9CE-E50D2229876F}" dt="2025-05-02T14:47:52.860" v="16503"/>
        <pc:sldMkLst>
          <pc:docMk/>
          <pc:sldMk cId="1700190179" sldId="460"/>
        </pc:sldMkLst>
        <pc:spChg chg="add mod">
          <ac:chgData name="Zhang, Jiyuan" userId="27ebb052-5ef4-47ad-a556-ca197152efbd" providerId="ADAL" clId="{7BE79522-A5D0-458D-A9CE-E50D2229876F}" dt="2025-05-02T14:36:50.108" v="16451" actId="1038"/>
          <ac:spMkLst>
            <pc:docMk/>
            <pc:sldMk cId="1700190179" sldId="460"/>
            <ac:spMk id="7" creationId="{9EA3A5BD-503C-F934-CC5D-FFA7B1A0A062}"/>
          </ac:spMkLst>
        </pc:spChg>
        <pc:spChg chg="add mod">
          <ac:chgData name="Zhang, Jiyuan" userId="27ebb052-5ef4-47ad-a556-ca197152efbd" providerId="ADAL" clId="{7BE79522-A5D0-458D-A9CE-E50D2229876F}" dt="2025-05-02T14:41:05.909" v="16493" actId="207"/>
          <ac:spMkLst>
            <pc:docMk/>
            <pc:sldMk cId="1700190179" sldId="460"/>
            <ac:spMk id="10" creationId="{43238D2E-4227-D50C-E1B2-397C23BBE232}"/>
          </ac:spMkLst>
        </pc:spChg>
        <pc:spChg chg="add mod">
          <ac:chgData name="Zhang, Jiyuan" userId="27ebb052-5ef4-47ad-a556-ca197152efbd" providerId="ADAL" clId="{7BE79522-A5D0-458D-A9CE-E50D2229876F}" dt="2025-05-02T14:41:05.909" v="16493" actId="207"/>
          <ac:spMkLst>
            <pc:docMk/>
            <pc:sldMk cId="1700190179" sldId="460"/>
            <ac:spMk id="13" creationId="{D73FB1F2-02EE-3F35-613A-1B1006EBF101}"/>
          </ac:spMkLst>
        </pc:spChg>
        <pc:spChg chg="mod">
          <ac:chgData name="Zhang, Jiyuan" userId="27ebb052-5ef4-47ad-a556-ca197152efbd" providerId="ADAL" clId="{7BE79522-A5D0-458D-A9CE-E50D2229876F}" dt="2025-05-02T14:36:32.409" v="16446" actId="207"/>
          <ac:spMkLst>
            <pc:docMk/>
            <pc:sldMk cId="1700190179" sldId="460"/>
            <ac:spMk id="38" creationId="{BF36F057-8208-4E61-EAB8-8737F8AD9791}"/>
          </ac:spMkLst>
        </pc:spChg>
      </pc:sldChg>
      <pc:sldChg chg="add del">
        <pc:chgData name="Zhang, Jiyuan" userId="27ebb052-5ef4-47ad-a556-ca197152efbd" providerId="ADAL" clId="{7BE79522-A5D0-458D-A9CE-E50D2229876F}" dt="2025-05-07T21:24:02.559" v="17395" actId="47"/>
        <pc:sldMkLst>
          <pc:docMk/>
          <pc:sldMk cId="1969838374" sldId="461"/>
        </pc:sldMkLst>
      </pc:sldChg>
    </pc:docChg>
  </pc:docChgLst>
  <pc:docChgLst>
    <pc:chgData name="Zhang, Jiyuan" userId="27ebb052-5ef4-47ad-a556-ca197152efbd" providerId="ADAL" clId="{83AE2EB6-7F05-4ED7-991B-29A65F38AA46}"/>
    <pc:docChg chg="undo custSel addSld delSld modSld modSection">
      <pc:chgData name="Zhang, Jiyuan" userId="27ebb052-5ef4-47ad-a556-ca197152efbd" providerId="ADAL" clId="{83AE2EB6-7F05-4ED7-991B-29A65F38AA46}" dt="2025-05-13T03:00:35.902" v="3852" actId="20577"/>
      <pc:docMkLst>
        <pc:docMk/>
      </pc:docMkLst>
      <pc:sldChg chg="addSp modSp mod modNotesTx">
        <pc:chgData name="Zhang, Jiyuan" userId="27ebb052-5ef4-47ad-a556-ca197152efbd" providerId="ADAL" clId="{83AE2EB6-7F05-4ED7-991B-29A65F38AA46}" dt="2025-05-11T00:49:10.506" v="80" actId="20577"/>
        <pc:sldMkLst>
          <pc:docMk/>
          <pc:sldMk cId="2382569788" sldId="323"/>
        </pc:sldMkLst>
        <pc:spChg chg="mod">
          <ac:chgData name="Zhang, Jiyuan" userId="27ebb052-5ef4-47ad-a556-ca197152efbd" providerId="ADAL" clId="{83AE2EB6-7F05-4ED7-991B-29A65F38AA46}" dt="2025-05-11T00:48:53.547" v="77" actId="1076"/>
          <ac:spMkLst>
            <pc:docMk/>
            <pc:sldMk cId="2382569788" sldId="323"/>
            <ac:spMk id="3" creationId="{7064A7DE-15A3-47DE-77F4-D873BD991980}"/>
          </ac:spMkLst>
        </pc:spChg>
        <pc:picChg chg="mod">
          <ac:chgData name="Zhang, Jiyuan" userId="27ebb052-5ef4-47ad-a556-ca197152efbd" providerId="ADAL" clId="{83AE2EB6-7F05-4ED7-991B-29A65F38AA46}" dt="2025-05-11T00:48:34.849" v="49" actId="1038"/>
          <ac:picMkLst>
            <pc:docMk/>
            <pc:sldMk cId="2382569788" sldId="323"/>
            <ac:picMk id="6" creationId="{27CCE19D-7E71-5E36-5C62-CAD48E6FF723}"/>
          </ac:picMkLst>
        </pc:picChg>
        <pc:picChg chg="add mod">
          <ac:chgData name="Zhang, Jiyuan" userId="27ebb052-5ef4-47ad-a556-ca197152efbd" providerId="ADAL" clId="{83AE2EB6-7F05-4ED7-991B-29A65F38AA46}" dt="2025-05-11T00:48:51.700" v="75" actId="14100"/>
          <ac:picMkLst>
            <pc:docMk/>
            <pc:sldMk cId="2382569788" sldId="323"/>
            <ac:picMk id="1026" creationId="{5F162473-6DED-B416-5861-33083BAB9A9F}"/>
          </ac:picMkLst>
        </pc:picChg>
      </pc:sldChg>
      <pc:sldChg chg="modSp mod">
        <pc:chgData name="Zhang, Jiyuan" userId="27ebb052-5ef4-47ad-a556-ca197152efbd" providerId="ADAL" clId="{83AE2EB6-7F05-4ED7-991B-29A65F38AA46}" dt="2025-05-11T02:55:34.104" v="637" actId="20577"/>
        <pc:sldMkLst>
          <pc:docMk/>
          <pc:sldMk cId="729071293" sldId="427"/>
        </pc:sldMkLst>
        <pc:spChg chg="mod">
          <ac:chgData name="Zhang, Jiyuan" userId="27ebb052-5ef4-47ad-a556-ca197152efbd" providerId="ADAL" clId="{83AE2EB6-7F05-4ED7-991B-29A65F38AA46}" dt="2025-05-11T02:55:34.104" v="637" actId="20577"/>
          <ac:spMkLst>
            <pc:docMk/>
            <pc:sldMk cId="729071293" sldId="427"/>
            <ac:spMk id="67" creationId="{2E95C2D2-8EED-C241-2017-C2C0F763C2AD}"/>
          </ac:spMkLst>
        </pc:spChg>
      </pc:sldChg>
      <pc:sldChg chg="del">
        <pc:chgData name="Zhang, Jiyuan" userId="27ebb052-5ef4-47ad-a556-ca197152efbd" providerId="ADAL" clId="{83AE2EB6-7F05-4ED7-991B-29A65F38AA46}" dt="2025-05-11T01:10:03.402" v="284" actId="2696"/>
        <pc:sldMkLst>
          <pc:docMk/>
          <pc:sldMk cId="3375259535" sldId="428"/>
        </pc:sldMkLst>
      </pc:sldChg>
      <pc:sldChg chg="modSp mod">
        <pc:chgData name="Zhang, Jiyuan" userId="27ebb052-5ef4-47ad-a556-ca197152efbd" providerId="ADAL" clId="{83AE2EB6-7F05-4ED7-991B-29A65F38AA46}" dt="2025-05-13T02:37:08.065" v="3272"/>
        <pc:sldMkLst>
          <pc:docMk/>
          <pc:sldMk cId="1039950865" sldId="429"/>
        </pc:sldMkLst>
        <pc:spChg chg="mod">
          <ac:chgData name="Zhang, Jiyuan" userId="27ebb052-5ef4-47ad-a556-ca197152efbd" providerId="ADAL" clId="{83AE2EB6-7F05-4ED7-991B-29A65F38AA46}" dt="2025-05-13T02:37:08.065" v="3272"/>
          <ac:spMkLst>
            <pc:docMk/>
            <pc:sldMk cId="1039950865" sldId="429"/>
            <ac:spMk id="3" creationId="{D392C6FF-0298-5AF5-9343-71BC6326DDDB}"/>
          </ac:spMkLst>
        </pc:spChg>
      </pc:sldChg>
      <pc:sldChg chg="addSp delSp modSp mod delAnim modAnim modNotesTx">
        <pc:chgData name="Zhang, Jiyuan" userId="27ebb052-5ef4-47ad-a556-ca197152efbd" providerId="ADAL" clId="{83AE2EB6-7F05-4ED7-991B-29A65F38AA46}" dt="2025-05-13T02:44:46.953" v="3576" actId="14100"/>
        <pc:sldMkLst>
          <pc:docMk/>
          <pc:sldMk cId="173300718" sldId="433"/>
        </pc:sldMkLst>
        <pc:spChg chg="mod">
          <ac:chgData name="Zhang, Jiyuan" userId="27ebb052-5ef4-47ad-a556-ca197152efbd" providerId="ADAL" clId="{83AE2EB6-7F05-4ED7-991B-29A65F38AA46}" dt="2025-05-11T06:57:01.200" v="1736" actId="20577"/>
          <ac:spMkLst>
            <pc:docMk/>
            <pc:sldMk cId="173300718" sldId="433"/>
            <ac:spMk id="3" creationId="{2326A1DB-CC94-71F7-F520-CBBCD340BC55}"/>
          </ac:spMkLst>
        </pc:spChg>
        <pc:spChg chg="add del mod">
          <ac:chgData name="Zhang, Jiyuan" userId="27ebb052-5ef4-47ad-a556-ca197152efbd" providerId="ADAL" clId="{83AE2EB6-7F05-4ED7-991B-29A65F38AA46}" dt="2025-05-12T02:58:53.291" v="3168" actId="478"/>
          <ac:spMkLst>
            <pc:docMk/>
            <pc:sldMk cId="173300718" sldId="433"/>
            <ac:spMk id="5" creationId="{6D44CD62-3255-E869-3F58-4480A7F71429}"/>
          </ac:spMkLst>
        </pc:spChg>
        <pc:spChg chg="add del mod">
          <ac:chgData name="Zhang, Jiyuan" userId="27ebb052-5ef4-47ad-a556-ca197152efbd" providerId="ADAL" clId="{83AE2EB6-7F05-4ED7-991B-29A65F38AA46}" dt="2025-05-12T02:58:50.568" v="3165" actId="478"/>
          <ac:spMkLst>
            <pc:docMk/>
            <pc:sldMk cId="173300718" sldId="433"/>
            <ac:spMk id="10" creationId="{8A733D13-9BC4-6B52-A7F6-65FB29F1F8E8}"/>
          </ac:spMkLst>
        </pc:spChg>
        <pc:spChg chg="add del mod">
          <ac:chgData name="Zhang, Jiyuan" userId="27ebb052-5ef4-47ad-a556-ca197152efbd" providerId="ADAL" clId="{83AE2EB6-7F05-4ED7-991B-29A65F38AA46}" dt="2025-05-12T02:58:51.469" v="3166" actId="478"/>
          <ac:spMkLst>
            <pc:docMk/>
            <pc:sldMk cId="173300718" sldId="433"/>
            <ac:spMk id="11" creationId="{70C6BBA8-F741-340E-30E7-BE0F28D48566}"/>
          </ac:spMkLst>
        </pc:spChg>
        <pc:spChg chg="add del mod">
          <ac:chgData name="Zhang, Jiyuan" userId="27ebb052-5ef4-47ad-a556-ca197152efbd" providerId="ADAL" clId="{83AE2EB6-7F05-4ED7-991B-29A65F38AA46}" dt="2025-05-12T02:58:52.648" v="3167" actId="478"/>
          <ac:spMkLst>
            <pc:docMk/>
            <pc:sldMk cId="173300718" sldId="433"/>
            <ac:spMk id="17" creationId="{3C72CC03-2DB7-0B00-BCBD-B6D1F92AC9B3}"/>
          </ac:spMkLst>
        </pc:spChg>
        <pc:spChg chg="mod">
          <ac:chgData name="Zhang, Jiyuan" userId="27ebb052-5ef4-47ad-a556-ca197152efbd" providerId="ADAL" clId="{83AE2EB6-7F05-4ED7-991B-29A65F38AA46}" dt="2025-05-13T02:44:46.953" v="3576" actId="14100"/>
          <ac:spMkLst>
            <pc:docMk/>
            <pc:sldMk cId="173300718" sldId="433"/>
            <ac:spMk id="23" creationId="{902B3794-77D7-526F-1B93-B26BF2155CE5}"/>
          </ac:spMkLst>
        </pc:spChg>
        <pc:spChg chg="add del mod">
          <ac:chgData name="Zhang, Jiyuan" userId="27ebb052-5ef4-47ad-a556-ca197152efbd" providerId="ADAL" clId="{83AE2EB6-7F05-4ED7-991B-29A65F38AA46}" dt="2025-05-12T02:58:47.222" v="3163" actId="478"/>
          <ac:spMkLst>
            <pc:docMk/>
            <pc:sldMk cId="173300718" sldId="433"/>
            <ac:spMk id="25" creationId="{F92CB8BD-2E2D-5784-BC56-CD63ABB03C12}"/>
          </ac:spMkLst>
        </pc:spChg>
        <pc:spChg chg="add del mod">
          <ac:chgData name="Zhang, Jiyuan" userId="27ebb052-5ef4-47ad-a556-ca197152efbd" providerId="ADAL" clId="{83AE2EB6-7F05-4ED7-991B-29A65F38AA46}" dt="2025-05-12T02:58:49.089" v="3164" actId="478"/>
          <ac:spMkLst>
            <pc:docMk/>
            <pc:sldMk cId="173300718" sldId="433"/>
            <ac:spMk id="26" creationId="{E505BB92-FD11-8077-93D0-E0525F73E296}"/>
          </ac:spMkLst>
        </pc:spChg>
      </pc:sldChg>
      <pc:sldChg chg="modSp mod modAnim modNotesTx">
        <pc:chgData name="Zhang, Jiyuan" userId="27ebb052-5ef4-47ad-a556-ca197152efbd" providerId="ADAL" clId="{83AE2EB6-7F05-4ED7-991B-29A65F38AA46}" dt="2025-05-13T03:00:35.902" v="3852" actId="20577"/>
        <pc:sldMkLst>
          <pc:docMk/>
          <pc:sldMk cId="966638729" sldId="439"/>
        </pc:sldMkLst>
        <pc:spChg chg="mod">
          <ac:chgData name="Zhang, Jiyuan" userId="27ebb052-5ef4-47ad-a556-ca197152efbd" providerId="ADAL" clId="{83AE2EB6-7F05-4ED7-991B-29A65F38AA46}" dt="2025-05-11T07:51:41.449" v="2841" actId="207"/>
          <ac:spMkLst>
            <pc:docMk/>
            <pc:sldMk cId="966638729" sldId="439"/>
            <ac:spMk id="2" creationId="{57013C0A-5588-C636-3C3B-3732A15674AE}"/>
          </ac:spMkLst>
        </pc:spChg>
        <pc:spChg chg="mod">
          <ac:chgData name="Zhang, Jiyuan" userId="27ebb052-5ef4-47ad-a556-ca197152efbd" providerId="ADAL" clId="{83AE2EB6-7F05-4ED7-991B-29A65F38AA46}" dt="2025-05-13T03:00:35.902" v="3852" actId="20577"/>
          <ac:spMkLst>
            <pc:docMk/>
            <pc:sldMk cId="966638729" sldId="439"/>
            <ac:spMk id="3" creationId="{3B276B01-5364-C049-D153-0B03A774BABB}"/>
          </ac:spMkLst>
        </pc:spChg>
      </pc:sldChg>
      <pc:sldChg chg="addSp delSp modSp mod modAnim">
        <pc:chgData name="Zhang, Jiyuan" userId="27ebb052-5ef4-47ad-a556-ca197152efbd" providerId="ADAL" clId="{83AE2EB6-7F05-4ED7-991B-29A65F38AA46}" dt="2025-05-13T02:58:52.029" v="3819" actId="20577"/>
        <pc:sldMkLst>
          <pc:docMk/>
          <pc:sldMk cId="3375638334" sldId="440"/>
        </pc:sldMkLst>
        <pc:spChg chg="add mod">
          <ac:chgData name="Zhang, Jiyuan" userId="27ebb052-5ef4-47ad-a556-ca197152efbd" providerId="ADAL" clId="{83AE2EB6-7F05-4ED7-991B-29A65F38AA46}" dt="2025-05-11T07:43:43.533" v="2693" actId="1035"/>
          <ac:spMkLst>
            <pc:docMk/>
            <pc:sldMk cId="3375638334" sldId="440"/>
            <ac:spMk id="2" creationId="{EBAD71ED-584F-0629-39D6-F31E49B04A04}"/>
          </ac:spMkLst>
        </pc:spChg>
        <pc:spChg chg="mod">
          <ac:chgData name="Zhang, Jiyuan" userId="27ebb052-5ef4-47ad-a556-ca197152efbd" providerId="ADAL" clId="{83AE2EB6-7F05-4ED7-991B-29A65F38AA46}" dt="2025-05-13T02:58:52.029" v="3819" actId="20577"/>
          <ac:spMkLst>
            <pc:docMk/>
            <pc:sldMk cId="3375638334" sldId="440"/>
            <ac:spMk id="3" creationId="{2A144016-6734-F70B-190F-0D25BDD49096}"/>
          </ac:spMkLst>
        </pc:spChg>
        <pc:spChg chg="add mod">
          <ac:chgData name="Zhang, Jiyuan" userId="27ebb052-5ef4-47ad-a556-ca197152efbd" providerId="ADAL" clId="{83AE2EB6-7F05-4ED7-991B-29A65F38AA46}" dt="2025-05-11T07:43:43.533" v="2693" actId="1035"/>
          <ac:spMkLst>
            <pc:docMk/>
            <pc:sldMk cId="3375638334" sldId="440"/>
            <ac:spMk id="5" creationId="{E8DDD273-E154-016A-B0B4-598311C36B4F}"/>
          </ac:spMkLst>
        </pc:spChg>
        <pc:spChg chg="add mod">
          <ac:chgData name="Zhang, Jiyuan" userId="27ebb052-5ef4-47ad-a556-ca197152efbd" providerId="ADAL" clId="{83AE2EB6-7F05-4ED7-991B-29A65F38AA46}" dt="2025-05-11T07:43:43.533" v="2693" actId="1035"/>
          <ac:spMkLst>
            <pc:docMk/>
            <pc:sldMk cId="3375638334" sldId="440"/>
            <ac:spMk id="6" creationId="{A96CA525-71BE-7EC8-3B3A-B988D4BAE2FA}"/>
          </ac:spMkLst>
        </pc:spChg>
        <pc:spChg chg="mod">
          <ac:chgData name="Zhang, Jiyuan" userId="27ebb052-5ef4-47ad-a556-ca197152efbd" providerId="ADAL" clId="{83AE2EB6-7F05-4ED7-991B-29A65F38AA46}" dt="2025-05-11T07:52:03.549" v="2847" actId="1035"/>
          <ac:spMkLst>
            <pc:docMk/>
            <pc:sldMk cId="3375638334" sldId="440"/>
            <ac:spMk id="8" creationId="{BE74D9BB-397E-8004-82AF-4BAE7BA9B0F6}"/>
          </ac:spMkLst>
        </pc:spChg>
        <pc:spChg chg="mod">
          <ac:chgData name="Zhang, Jiyuan" userId="27ebb052-5ef4-47ad-a556-ca197152efbd" providerId="ADAL" clId="{83AE2EB6-7F05-4ED7-991B-29A65F38AA46}" dt="2025-05-11T07:51:54.903" v="2845" actId="1036"/>
          <ac:spMkLst>
            <pc:docMk/>
            <pc:sldMk cId="3375638334" sldId="440"/>
            <ac:spMk id="9" creationId="{8F3EB5B6-6517-6D08-6D8A-5C24D07F92D9}"/>
          </ac:spMkLst>
        </pc:spChg>
        <pc:spChg chg="mod">
          <ac:chgData name="Zhang, Jiyuan" userId="27ebb052-5ef4-47ad-a556-ca197152efbd" providerId="ADAL" clId="{83AE2EB6-7F05-4ED7-991B-29A65F38AA46}" dt="2025-05-11T07:51:54.903" v="2845" actId="1036"/>
          <ac:spMkLst>
            <pc:docMk/>
            <pc:sldMk cId="3375638334" sldId="440"/>
            <ac:spMk id="10" creationId="{DB0A9DD7-E118-63D9-7D9C-7D6441D76CE9}"/>
          </ac:spMkLst>
        </pc:spChg>
        <pc:spChg chg="add del mod">
          <ac:chgData name="Zhang, Jiyuan" userId="27ebb052-5ef4-47ad-a556-ca197152efbd" providerId="ADAL" clId="{83AE2EB6-7F05-4ED7-991B-29A65F38AA46}" dt="2025-05-11T07:47:18.835" v="2784" actId="207"/>
          <ac:spMkLst>
            <pc:docMk/>
            <pc:sldMk cId="3375638334" sldId="440"/>
            <ac:spMk id="11" creationId="{0B212EED-BE44-E1DC-3EF1-A9B40C25892C}"/>
          </ac:spMkLst>
        </pc:spChg>
        <pc:spChg chg="add del mod">
          <ac:chgData name="Zhang, Jiyuan" userId="27ebb052-5ef4-47ad-a556-ca197152efbd" providerId="ADAL" clId="{83AE2EB6-7F05-4ED7-991B-29A65F38AA46}" dt="2025-05-11T07:51:51.798" v="2844" actId="207"/>
          <ac:spMkLst>
            <pc:docMk/>
            <pc:sldMk cId="3375638334" sldId="440"/>
            <ac:spMk id="12" creationId="{ADF1DE47-48E6-C13B-2D22-CC48C4EEB5FC}"/>
          </ac:spMkLst>
        </pc:spChg>
        <pc:spChg chg="add mod">
          <ac:chgData name="Zhang, Jiyuan" userId="27ebb052-5ef4-47ad-a556-ca197152efbd" providerId="ADAL" clId="{83AE2EB6-7F05-4ED7-991B-29A65F38AA46}" dt="2025-05-11T07:47:18.835" v="2784" actId="207"/>
          <ac:spMkLst>
            <pc:docMk/>
            <pc:sldMk cId="3375638334" sldId="440"/>
            <ac:spMk id="13" creationId="{E548210A-6EFB-EB8F-BA1C-889C6DA6A4B1}"/>
          </ac:spMkLst>
        </pc:spChg>
        <pc:spChg chg="add mod">
          <ac:chgData name="Zhang, Jiyuan" userId="27ebb052-5ef4-47ad-a556-ca197152efbd" providerId="ADAL" clId="{83AE2EB6-7F05-4ED7-991B-29A65F38AA46}" dt="2025-05-11T07:51:51.798" v="2844" actId="207"/>
          <ac:spMkLst>
            <pc:docMk/>
            <pc:sldMk cId="3375638334" sldId="440"/>
            <ac:spMk id="14" creationId="{649E2C3E-8849-9EFA-0920-07037CE7BA39}"/>
          </ac:spMkLst>
        </pc:spChg>
        <pc:spChg chg="add mod">
          <ac:chgData name="Zhang, Jiyuan" userId="27ebb052-5ef4-47ad-a556-ca197152efbd" providerId="ADAL" clId="{83AE2EB6-7F05-4ED7-991B-29A65F38AA46}" dt="2025-05-11T07:47:18.835" v="2784" actId="207"/>
          <ac:spMkLst>
            <pc:docMk/>
            <pc:sldMk cId="3375638334" sldId="440"/>
            <ac:spMk id="15" creationId="{FFA38CA3-C6C2-D292-B1FF-1049E2AD1F27}"/>
          </ac:spMkLst>
        </pc:spChg>
        <pc:spChg chg="add mod">
          <ac:chgData name="Zhang, Jiyuan" userId="27ebb052-5ef4-47ad-a556-ca197152efbd" providerId="ADAL" clId="{83AE2EB6-7F05-4ED7-991B-29A65F38AA46}" dt="2025-05-11T07:51:51.798" v="2844" actId="207"/>
          <ac:spMkLst>
            <pc:docMk/>
            <pc:sldMk cId="3375638334" sldId="440"/>
            <ac:spMk id="16" creationId="{FB50B819-DB17-2C06-5CFB-8E2B59FD9086}"/>
          </ac:spMkLst>
        </pc:spChg>
        <pc:spChg chg="add mod">
          <ac:chgData name="Zhang, Jiyuan" userId="27ebb052-5ef4-47ad-a556-ca197152efbd" providerId="ADAL" clId="{83AE2EB6-7F05-4ED7-991B-29A65F38AA46}" dt="2025-05-11T07:42:28.904" v="2654" actId="14100"/>
          <ac:spMkLst>
            <pc:docMk/>
            <pc:sldMk cId="3375638334" sldId="440"/>
            <ac:spMk id="18" creationId="{5EA9192E-A6D1-A173-A989-EC6583F318A7}"/>
          </ac:spMkLst>
        </pc:spChg>
        <pc:spChg chg="add mod">
          <ac:chgData name="Zhang, Jiyuan" userId="27ebb052-5ef4-47ad-a556-ca197152efbd" providerId="ADAL" clId="{83AE2EB6-7F05-4ED7-991B-29A65F38AA46}" dt="2025-05-11T07:42:36.643" v="2674" actId="20577"/>
          <ac:spMkLst>
            <pc:docMk/>
            <pc:sldMk cId="3375638334" sldId="440"/>
            <ac:spMk id="19" creationId="{D29E68B2-B801-3C40-DBE2-A50FC1F3115F}"/>
          </ac:spMkLst>
        </pc:spChg>
        <pc:spChg chg="add mod">
          <ac:chgData name="Zhang, Jiyuan" userId="27ebb052-5ef4-47ad-a556-ca197152efbd" providerId="ADAL" clId="{83AE2EB6-7F05-4ED7-991B-29A65F38AA46}" dt="2025-05-11T07:42:43.937" v="2679" actId="20577"/>
          <ac:spMkLst>
            <pc:docMk/>
            <pc:sldMk cId="3375638334" sldId="440"/>
            <ac:spMk id="20" creationId="{2C9569ED-8AFB-9831-911D-E93E834DEDA7}"/>
          </ac:spMkLst>
        </pc:spChg>
        <pc:spChg chg="add mod">
          <ac:chgData name="Zhang, Jiyuan" userId="27ebb052-5ef4-47ad-a556-ca197152efbd" providerId="ADAL" clId="{83AE2EB6-7F05-4ED7-991B-29A65F38AA46}" dt="2025-05-11T07:42:51.201" v="2683" actId="20577"/>
          <ac:spMkLst>
            <pc:docMk/>
            <pc:sldMk cId="3375638334" sldId="440"/>
            <ac:spMk id="21" creationId="{77383A32-20C9-B916-A838-E3CAF9B060B2}"/>
          </ac:spMkLst>
        </pc:spChg>
        <pc:spChg chg="add mod">
          <ac:chgData name="Zhang, Jiyuan" userId="27ebb052-5ef4-47ad-a556-ca197152efbd" providerId="ADAL" clId="{83AE2EB6-7F05-4ED7-991B-29A65F38AA46}" dt="2025-05-11T07:47:18.835" v="2784" actId="207"/>
          <ac:spMkLst>
            <pc:docMk/>
            <pc:sldMk cId="3375638334" sldId="440"/>
            <ac:spMk id="27" creationId="{E1CB2C36-1A57-A900-0D70-2682A727A955}"/>
          </ac:spMkLst>
        </pc:spChg>
        <pc:spChg chg="add mod">
          <ac:chgData name="Zhang, Jiyuan" userId="27ebb052-5ef4-47ad-a556-ca197152efbd" providerId="ADAL" clId="{83AE2EB6-7F05-4ED7-991B-29A65F38AA46}" dt="2025-05-11T07:45:59.538" v="2780" actId="120"/>
          <ac:spMkLst>
            <pc:docMk/>
            <pc:sldMk cId="3375638334" sldId="440"/>
            <ac:spMk id="28" creationId="{557A0E11-C229-A36B-2B73-01CAC651EC3D}"/>
          </ac:spMkLst>
        </pc:spChg>
        <pc:spChg chg="add mod">
          <ac:chgData name="Zhang, Jiyuan" userId="27ebb052-5ef4-47ad-a556-ca197152efbd" providerId="ADAL" clId="{83AE2EB6-7F05-4ED7-991B-29A65F38AA46}" dt="2025-05-11T07:51:51.798" v="2844" actId="207"/>
          <ac:spMkLst>
            <pc:docMk/>
            <pc:sldMk cId="3375638334" sldId="440"/>
            <ac:spMk id="29" creationId="{982403B8-5173-C705-69EC-19692E54D62F}"/>
          </ac:spMkLst>
        </pc:spChg>
        <pc:spChg chg="add mod">
          <ac:chgData name="Zhang, Jiyuan" userId="27ebb052-5ef4-47ad-a556-ca197152efbd" providerId="ADAL" clId="{83AE2EB6-7F05-4ED7-991B-29A65F38AA46}" dt="2025-05-11T07:45:59.538" v="2780" actId="120"/>
          <ac:spMkLst>
            <pc:docMk/>
            <pc:sldMk cId="3375638334" sldId="440"/>
            <ac:spMk id="30" creationId="{44F18E6C-61F2-04EF-E6C0-A8127BC855DA}"/>
          </ac:spMkLst>
        </pc:spChg>
        <pc:spChg chg="add mod">
          <ac:chgData name="Zhang, Jiyuan" userId="27ebb052-5ef4-47ad-a556-ca197152efbd" providerId="ADAL" clId="{83AE2EB6-7F05-4ED7-991B-29A65F38AA46}" dt="2025-05-11T07:45:53.925" v="2779" actId="1037"/>
          <ac:spMkLst>
            <pc:docMk/>
            <pc:sldMk cId="3375638334" sldId="440"/>
            <ac:spMk id="31" creationId="{E7A0EBA9-8C93-7966-B7F2-005793BFBB35}"/>
          </ac:spMkLst>
        </pc:spChg>
        <pc:cxnChg chg="add mod">
          <ac:chgData name="Zhang, Jiyuan" userId="27ebb052-5ef4-47ad-a556-ca197152efbd" providerId="ADAL" clId="{83AE2EB6-7F05-4ED7-991B-29A65F38AA46}" dt="2025-05-11T07:44:00.577" v="2694" actId="692"/>
          <ac:cxnSpMkLst>
            <pc:docMk/>
            <pc:sldMk cId="3375638334" sldId="440"/>
            <ac:cxnSpMk id="23" creationId="{E6EDF067-8404-D9E8-1FFA-C7F9279993BB}"/>
          </ac:cxnSpMkLst>
        </pc:cxnChg>
        <pc:cxnChg chg="add mod">
          <ac:chgData name="Zhang, Jiyuan" userId="27ebb052-5ef4-47ad-a556-ca197152efbd" providerId="ADAL" clId="{83AE2EB6-7F05-4ED7-991B-29A65F38AA46}" dt="2025-05-11T07:44:00.577" v="2694" actId="692"/>
          <ac:cxnSpMkLst>
            <pc:docMk/>
            <pc:sldMk cId="3375638334" sldId="440"/>
            <ac:cxnSpMk id="24" creationId="{10CA809D-81BF-A181-3EB6-BA6813D62236}"/>
          </ac:cxnSpMkLst>
        </pc:cxnChg>
      </pc:sldChg>
      <pc:sldChg chg="addSp delSp modSp mod addAnim delAnim modAnim modNotesTx">
        <pc:chgData name="Zhang, Jiyuan" userId="27ebb052-5ef4-47ad-a556-ca197152efbd" providerId="ADAL" clId="{83AE2EB6-7F05-4ED7-991B-29A65F38AA46}" dt="2025-05-11T07:35:48.948" v="2471" actId="207"/>
        <pc:sldMkLst>
          <pc:docMk/>
          <pc:sldMk cId="1963687781" sldId="441"/>
        </pc:sldMkLst>
        <pc:spChg chg="mod">
          <ac:chgData name="Zhang, Jiyuan" userId="27ebb052-5ef4-47ad-a556-ca197152efbd" providerId="ADAL" clId="{83AE2EB6-7F05-4ED7-991B-29A65F38AA46}" dt="2025-05-11T07:15:22.258" v="2100" actId="1076"/>
          <ac:spMkLst>
            <pc:docMk/>
            <pc:sldMk cId="1963687781" sldId="441"/>
            <ac:spMk id="3" creationId="{94DE0506-60EB-5BAE-FE72-CC8BE7604032}"/>
          </ac:spMkLst>
        </pc:spChg>
        <pc:spChg chg="mod">
          <ac:chgData name="Zhang, Jiyuan" userId="27ebb052-5ef4-47ad-a556-ca197152efbd" providerId="ADAL" clId="{83AE2EB6-7F05-4ED7-991B-29A65F38AA46}" dt="2025-05-11T07:17:41.549" v="2158" actId="1035"/>
          <ac:spMkLst>
            <pc:docMk/>
            <pc:sldMk cId="1963687781" sldId="441"/>
            <ac:spMk id="16" creationId="{92559082-F846-50BD-A336-B74993C64140}"/>
          </ac:spMkLst>
        </pc:spChg>
        <pc:spChg chg="mod">
          <ac:chgData name="Zhang, Jiyuan" userId="27ebb052-5ef4-47ad-a556-ca197152efbd" providerId="ADAL" clId="{83AE2EB6-7F05-4ED7-991B-29A65F38AA46}" dt="2025-05-11T07:17:41.549" v="2158" actId="1035"/>
          <ac:spMkLst>
            <pc:docMk/>
            <pc:sldMk cId="1963687781" sldId="441"/>
            <ac:spMk id="17" creationId="{83D7BC24-D990-B164-55C9-B7E98786E1CE}"/>
          </ac:spMkLst>
        </pc:spChg>
        <pc:spChg chg="mod">
          <ac:chgData name="Zhang, Jiyuan" userId="27ebb052-5ef4-47ad-a556-ca197152efbd" providerId="ADAL" clId="{83AE2EB6-7F05-4ED7-991B-29A65F38AA46}" dt="2025-05-11T07:17:28.451" v="2148" actId="1036"/>
          <ac:spMkLst>
            <pc:docMk/>
            <pc:sldMk cId="1963687781" sldId="441"/>
            <ac:spMk id="18" creationId="{1426F35C-8A7C-9304-A938-F4190C8CF22D}"/>
          </ac:spMkLst>
        </pc:spChg>
        <pc:spChg chg="mod">
          <ac:chgData name="Zhang, Jiyuan" userId="27ebb052-5ef4-47ad-a556-ca197152efbd" providerId="ADAL" clId="{83AE2EB6-7F05-4ED7-991B-29A65F38AA46}" dt="2025-05-11T07:11:36.638" v="2041" actId="207"/>
          <ac:spMkLst>
            <pc:docMk/>
            <pc:sldMk cId="1963687781" sldId="441"/>
            <ac:spMk id="23" creationId="{84A5BB52-3330-59F2-2076-407569C10A4C}"/>
          </ac:spMkLst>
        </pc:spChg>
        <pc:spChg chg="mod">
          <ac:chgData name="Zhang, Jiyuan" userId="27ebb052-5ef4-47ad-a556-ca197152efbd" providerId="ADAL" clId="{83AE2EB6-7F05-4ED7-991B-29A65F38AA46}" dt="2025-05-11T07:10:11.502" v="1925" actId="1038"/>
          <ac:spMkLst>
            <pc:docMk/>
            <pc:sldMk cId="1963687781" sldId="441"/>
            <ac:spMk id="24" creationId="{F83ABD32-0F9C-BFBE-A3D1-77629ED8DE6D}"/>
          </ac:spMkLst>
        </pc:spChg>
        <pc:spChg chg="mod">
          <ac:chgData name="Zhang, Jiyuan" userId="27ebb052-5ef4-47ad-a556-ca197152efbd" providerId="ADAL" clId="{83AE2EB6-7F05-4ED7-991B-29A65F38AA46}" dt="2025-05-11T07:12:30.566" v="2058" actId="404"/>
          <ac:spMkLst>
            <pc:docMk/>
            <pc:sldMk cId="1963687781" sldId="441"/>
            <ac:spMk id="25" creationId="{C3125955-E3DD-D77E-7F88-1904DF42C9D2}"/>
          </ac:spMkLst>
        </pc:spChg>
        <pc:spChg chg="mod">
          <ac:chgData name="Zhang, Jiyuan" userId="27ebb052-5ef4-47ad-a556-ca197152efbd" providerId="ADAL" clId="{83AE2EB6-7F05-4ED7-991B-29A65F38AA46}" dt="2025-05-11T07:17:28.451" v="2148" actId="1036"/>
          <ac:spMkLst>
            <pc:docMk/>
            <pc:sldMk cId="1963687781" sldId="441"/>
            <ac:spMk id="30" creationId="{4E01AB5F-2437-FBB5-43DA-38911BFE70D1}"/>
          </ac:spMkLst>
        </pc:spChg>
        <pc:spChg chg="mod">
          <ac:chgData name="Zhang, Jiyuan" userId="27ebb052-5ef4-47ad-a556-ca197152efbd" providerId="ADAL" clId="{83AE2EB6-7F05-4ED7-991B-29A65F38AA46}" dt="2025-05-11T07:17:41.549" v="2158" actId="1035"/>
          <ac:spMkLst>
            <pc:docMk/>
            <pc:sldMk cId="1963687781" sldId="441"/>
            <ac:spMk id="31" creationId="{6457DC6E-9C92-6D2E-E8C4-713F659025E8}"/>
          </ac:spMkLst>
        </pc:spChg>
        <pc:spChg chg="mod">
          <ac:chgData name="Zhang, Jiyuan" userId="27ebb052-5ef4-47ad-a556-ca197152efbd" providerId="ADAL" clId="{83AE2EB6-7F05-4ED7-991B-29A65F38AA46}" dt="2025-05-11T07:17:41.549" v="2158" actId="1035"/>
          <ac:spMkLst>
            <pc:docMk/>
            <pc:sldMk cId="1963687781" sldId="441"/>
            <ac:spMk id="32" creationId="{7CE69113-37FF-4FBF-5BF3-2B68E8C3CBF8}"/>
          </ac:spMkLst>
        </pc:spChg>
        <pc:spChg chg="add mod">
          <ac:chgData name="Zhang, Jiyuan" userId="27ebb052-5ef4-47ad-a556-ca197152efbd" providerId="ADAL" clId="{83AE2EB6-7F05-4ED7-991B-29A65F38AA46}" dt="2025-05-11T07:17:34.110" v="2156" actId="1036"/>
          <ac:spMkLst>
            <pc:docMk/>
            <pc:sldMk cId="1963687781" sldId="441"/>
            <ac:spMk id="47" creationId="{9EDC7746-9500-19FA-866B-12BA9B36E6C9}"/>
          </ac:spMkLst>
        </pc:spChg>
        <pc:spChg chg="add mod">
          <ac:chgData name="Zhang, Jiyuan" userId="27ebb052-5ef4-47ad-a556-ca197152efbd" providerId="ADAL" clId="{83AE2EB6-7F05-4ED7-991B-29A65F38AA46}" dt="2025-05-11T07:17:34.110" v="2156" actId="1036"/>
          <ac:spMkLst>
            <pc:docMk/>
            <pc:sldMk cId="1963687781" sldId="441"/>
            <ac:spMk id="48" creationId="{059DBB8D-213F-72DE-0898-676BE3003E2B}"/>
          </ac:spMkLst>
        </pc:spChg>
        <pc:spChg chg="add mod">
          <ac:chgData name="Zhang, Jiyuan" userId="27ebb052-5ef4-47ad-a556-ca197152efbd" providerId="ADAL" clId="{83AE2EB6-7F05-4ED7-991B-29A65F38AA46}" dt="2025-05-11T07:17:41.549" v="2158" actId="1035"/>
          <ac:spMkLst>
            <pc:docMk/>
            <pc:sldMk cId="1963687781" sldId="441"/>
            <ac:spMk id="49" creationId="{25EE8EA0-8F07-0DF3-5C43-7600683123BE}"/>
          </ac:spMkLst>
        </pc:spChg>
        <pc:spChg chg="add mod">
          <ac:chgData name="Zhang, Jiyuan" userId="27ebb052-5ef4-47ad-a556-ca197152efbd" providerId="ADAL" clId="{83AE2EB6-7F05-4ED7-991B-29A65F38AA46}" dt="2025-05-11T07:12:03.988" v="2046" actId="207"/>
          <ac:spMkLst>
            <pc:docMk/>
            <pc:sldMk cId="1963687781" sldId="441"/>
            <ac:spMk id="50" creationId="{1C237A93-7861-E666-574E-558E71B79CBD}"/>
          </ac:spMkLst>
        </pc:spChg>
        <pc:spChg chg="add mod">
          <ac:chgData name="Zhang, Jiyuan" userId="27ebb052-5ef4-47ad-a556-ca197152efbd" providerId="ADAL" clId="{83AE2EB6-7F05-4ED7-991B-29A65F38AA46}" dt="2025-05-11T07:10:16.420" v="1985" actId="1038"/>
          <ac:spMkLst>
            <pc:docMk/>
            <pc:sldMk cId="1963687781" sldId="441"/>
            <ac:spMk id="51" creationId="{8C0B0919-7811-3CD1-CD40-8CFB57FBA787}"/>
          </ac:spMkLst>
        </pc:spChg>
        <pc:spChg chg="add mod">
          <ac:chgData name="Zhang, Jiyuan" userId="27ebb052-5ef4-47ad-a556-ca197152efbd" providerId="ADAL" clId="{83AE2EB6-7F05-4ED7-991B-29A65F38AA46}" dt="2025-05-11T07:12:08.374" v="2047" actId="207"/>
          <ac:spMkLst>
            <pc:docMk/>
            <pc:sldMk cId="1963687781" sldId="441"/>
            <ac:spMk id="52" creationId="{475759F9-47BA-02E2-00DD-2CF6CBA6DE03}"/>
          </ac:spMkLst>
        </pc:spChg>
        <pc:spChg chg="add mod">
          <ac:chgData name="Zhang, Jiyuan" userId="27ebb052-5ef4-47ad-a556-ca197152efbd" providerId="ADAL" clId="{83AE2EB6-7F05-4ED7-991B-29A65F38AA46}" dt="2025-05-11T07:17:34.110" v="2156" actId="1036"/>
          <ac:spMkLst>
            <pc:docMk/>
            <pc:sldMk cId="1963687781" sldId="441"/>
            <ac:spMk id="53" creationId="{F7377EA8-7D17-F493-304F-0DB45143AEF6}"/>
          </ac:spMkLst>
        </pc:spChg>
        <pc:spChg chg="add mod">
          <ac:chgData name="Zhang, Jiyuan" userId="27ebb052-5ef4-47ad-a556-ca197152efbd" providerId="ADAL" clId="{83AE2EB6-7F05-4ED7-991B-29A65F38AA46}" dt="2025-05-11T07:17:34.110" v="2156" actId="1036"/>
          <ac:spMkLst>
            <pc:docMk/>
            <pc:sldMk cId="1963687781" sldId="441"/>
            <ac:spMk id="54" creationId="{B63B898B-821B-75A9-F09B-7B669FBE576C}"/>
          </ac:spMkLst>
        </pc:spChg>
        <pc:spChg chg="add mod">
          <ac:chgData name="Zhang, Jiyuan" userId="27ebb052-5ef4-47ad-a556-ca197152efbd" providerId="ADAL" clId="{83AE2EB6-7F05-4ED7-991B-29A65F38AA46}" dt="2025-05-11T07:17:34.110" v="2156" actId="1036"/>
          <ac:spMkLst>
            <pc:docMk/>
            <pc:sldMk cId="1963687781" sldId="441"/>
            <ac:spMk id="55" creationId="{50ABF49D-EC65-25C8-7143-5E3900D0A264}"/>
          </ac:spMkLst>
        </pc:spChg>
        <pc:spChg chg="add mod">
          <ac:chgData name="Zhang, Jiyuan" userId="27ebb052-5ef4-47ad-a556-ca197152efbd" providerId="ADAL" clId="{83AE2EB6-7F05-4ED7-991B-29A65F38AA46}" dt="2025-05-11T07:27:56.030" v="2357" actId="1076"/>
          <ac:spMkLst>
            <pc:docMk/>
            <pc:sldMk cId="1963687781" sldId="441"/>
            <ac:spMk id="56" creationId="{B4E61106-1AFD-1552-375F-3EC7576A7056}"/>
          </ac:spMkLst>
        </pc:spChg>
        <pc:spChg chg="add mod">
          <ac:chgData name="Zhang, Jiyuan" userId="27ebb052-5ef4-47ad-a556-ca197152efbd" providerId="ADAL" clId="{83AE2EB6-7F05-4ED7-991B-29A65F38AA46}" dt="2025-05-11T07:17:28.451" v="2148" actId="1036"/>
          <ac:spMkLst>
            <pc:docMk/>
            <pc:sldMk cId="1963687781" sldId="441"/>
            <ac:spMk id="57" creationId="{4792EC89-F2CC-A03C-E605-335F6D019728}"/>
          </ac:spMkLst>
        </pc:spChg>
        <pc:spChg chg="add mod">
          <ac:chgData name="Zhang, Jiyuan" userId="27ebb052-5ef4-47ad-a556-ca197152efbd" providerId="ADAL" clId="{83AE2EB6-7F05-4ED7-991B-29A65F38AA46}" dt="2025-05-11T07:17:28.451" v="2148" actId="1036"/>
          <ac:spMkLst>
            <pc:docMk/>
            <pc:sldMk cId="1963687781" sldId="441"/>
            <ac:spMk id="58" creationId="{55734FDA-F4D7-FCC4-A69B-FA4360B9E3E5}"/>
          </ac:spMkLst>
        </pc:spChg>
        <pc:spChg chg="add mod">
          <ac:chgData name="Zhang, Jiyuan" userId="27ebb052-5ef4-47ad-a556-ca197152efbd" providerId="ADAL" clId="{83AE2EB6-7F05-4ED7-991B-29A65F38AA46}" dt="2025-05-11T07:15:16.977" v="2098" actId="14100"/>
          <ac:spMkLst>
            <pc:docMk/>
            <pc:sldMk cId="1963687781" sldId="441"/>
            <ac:spMk id="59" creationId="{B74A45E9-87ED-77CA-0950-6B9549F77586}"/>
          </ac:spMkLst>
        </pc:spChg>
        <pc:spChg chg="add mod">
          <ac:chgData name="Zhang, Jiyuan" userId="27ebb052-5ef4-47ad-a556-ca197152efbd" providerId="ADAL" clId="{83AE2EB6-7F05-4ED7-991B-29A65F38AA46}" dt="2025-05-11T07:15:16.977" v="2098" actId="14100"/>
          <ac:spMkLst>
            <pc:docMk/>
            <pc:sldMk cId="1963687781" sldId="441"/>
            <ac:spMk id="60" creationId="{EA578A2D-75F3-1493-D8FF-91C6C6A341C8}"/>
          </ac:spMkLst>
        </pc:spChg>
        <pc:spChg chg="add mod">
          <ac:chgData name="Zhang, Jiyuan" userId="27ebb052-5ef4-47ad-a556-ca197152efbd" providerId="ADAL" clId="{83AE2EB6-7F05-4ED7-991B-29A65F38AA46}" dt="2025-05-11T07:17:41.549" v="2158" actId="1035"/>
          <ac:spMkLst>
            <pc:docMk/>
            <pc:sldMk cId="1963687781" sldId="441"/>
            <ac:spMk id="61" creationId="{BDD4C2E7-D641-3DE0-5BA9-10C12A2D3797}"/>
          </ac:spMkLst>
        </pc:spChg>
        <pc:spChg chg="add mod">
          <ac:chgData name="Zhang, Jiyuan" userId="27ebb052-5ef4-47ad-a556-ca197152efbd" providerId="ADAL" clId="{83AE2EB6-7F05-4ED7-991B-29A65F38AA46}" dt="2025-05-11T07:17:41.549" v="2158" actId="1035"/>
          <ac:spMkLst>
            <pc:docMk/>
            <pc:sldMk cId="1963687781" sldId="441"/>
            <ac:spMk id="62" creationId="{5255CAD6-5457-9F1C-9EAF-905CD5FA4390}"/>
          </ac:spMkLst>
        </pc:spChg>
        <pc:spChg chg="add mod">
          <ac:chgData name="Zhang, Jiyuan" userId="27ebb052-5ef4-47ad-a556-ca197152efbd" providerId="ADAL" clId="{83AE2EB6-7F05-4ED7-991B-29A65F38AA46}" dt="2025-05-11T07:17:34.110" v="2156" actId="1036"/>
          <ac:spMkLst>
            <pc:docMk/>
            <pc:sldMk cId="1963687781" sldId="441"/>
            <ac:spMk id="63" creationId="{035C8A66-B105-6F34-ACB9-EF745A184E33}"/>
          </ac:spMkLst>
        </pc:spChg>
        <pc:spChg chg="add mod">
          <ac:chgData name="Zhang, Jiyuan" userId="27ebb052-5ef4-47ad-a556-ca197152efbd" providerId="ADAL" clId="{83AE2EB6-7F05-4ED7-991B-29A65F38AA46}" dt="2025-05-11T07:17:41.549" v="2158" actId="1035"/>
          <ac:spMkLst>
            <pc:docMk/>
            <pc:sldMk cId="1963687781" sldId="441"/>
            <ac:spMk id="64" creationId="{AE684899-538E-76D7-19ED-EE9E67358B1B}"/>
          </ac:spMkLst>
        </pc:spChg>
        <pc:spChg chg="add mod">
          <ac:chgData name="Zhang, Jiyuan" userId="27ebb052-5ef4-47ad-a556-ca197152efbd" providerId="ADAL" clId="{83AE2EB6-7F05-4ED7-991B-29A65F38AA46}" dt="2025-05-11T07:15:30.545" v="2102" actId="14100"/>
          <ac:spMkLst>
            <pc:docMk/>
            <pc:sldMk cId="1963687781" sldId="441"/>
            <ac:spMk id="65" creationId="{1791016B-EC55-F28D-2C00-699B91092CE7}"/>
          </ac:spMkLst>
        </pc:spChg>
        <pc:spChg chg="add mod">
          <ac:chgData name="Zhang, Jiyuan" userId="27ebb052-5ef4-47ad-a556-ca197152efbd" providerId="ADAL" clId="{83AE2EB6-7F05-4ED7-991B-29A65F38AA46}" dt="2025-05-11T07:17:34.110" v="2156" actId="1036"/>
          <ac:spMkLst>
            <pc:docMk/>
            <pc:sldMk cId="1963687781" sldId="441"/>
            <ac:spMk id="66" creationId="{660535B6-7075-8AC3-BA7B-C4D5E3E3D92B}"/>
          </ac:spMkLst>
        </pc:spChg>
        <pc:spChg chg="add mod">
          <ac:chgData name="Zhang, Jiyuan" userId="27ebb052-5ef4-47ad-a556-ca197152efbd" providerId="ADAL" clId="{83AE2EB6-7F05-4ED7-991B-29A65F38AA46}" dt="2025-05-11T07:34:20.028" v="2453" actId="404"/>
          <ac:spMkLst>
            <pc:docMk/>
            <pc:sldMk cId="1963687781" sldId="441"/>
            <ac:spMk id="67" creationId="{5D8DDB8D-994E-44B1-0F0C-E8362260B8DB}"/>
          </ac:spMkLst>
        </pc:spChg>
        <pc:spChg chg="add mod">
          <ac:chgData name="Zhang, Jiyuan" userId="27ebb052-5ef4-47ad-a556-ca197152efbd" providerId="ADAL" clId="{83AE2EB6-7F05-4ED7-991B-29A65F38AA46}" dt="2025-05-11T07:17:28.451" v="2148" actId="1036"/>
          <ac:spMkLst>
            <pc:docMk/>
            <pc:sldMk cId="1963687781" sldId="441"/>
            <ac:spMk id="68" creationId="{93447ED1-C763-8634-E843-84DA2256357A}"/>
          </ac:spMkLst>
        </pc:spChg>
        <pc:spChg chg="add del mod">
          <ac:chgData name="Zhang, Jiyuan" userId="27ebb052-5ef4-47ad-a556-ca197152efbd" providerId="ADAL" clId="{83AE2EB6-7F05-4ED7-991B-29A65F38AA46}" dt="2025-05-11T07:28:40.423" v="2362" actId="478"/>
          <ac:spMkLst>
            <pc:docMk/>
            <pc:sldMk cId="1963687781" sldId="441"/>
            <ac:spMk id="69" creationId="{7EE1909A-7200-5869-5B60-24A38BE3A98D}"/>
          </ac:spMkLst>
        </pc:spChg>
        <pc:spChg chg="add mod">
          <ac:chgData name="Zhang, Jiyuan" userId="27ebb052-5ef4-47ad-a556-ca197152efbd" providerId="ADAL" clId="{83AE2EB6-7F05-4ED7-991B-29A65F38AA46}" dt="2025-05-11T07:17:05.452" v="2135" actId="1037"/>
          <ac:spMkLst>
            <pc:docMk/>
            <pc:sldMk cId="1963687781" sldId="441"/>
            <ac:spMk id="70" creationId="{BBCDA33B-E604-2870-5FB4-59C0FC17FC65}"/>
          </ac:spMkLst>
        </pc:spChg>
        <pc:spChg chg="add mod">
          <ac:chgData name="Zhang, Jiyuan" userId="27ebb052-5ef4-47ad-a556-ca197152efbd" providerId="ADAL" clId="{83AE2EB6-7F05-4ED7-991B-29A65F38AA46}" dt="2025-05-11T07:17:17.752" v="2140" actId="1037"/>
          <ac:spMkLst>
            <pc:docMk/>
            <pc:sldMk cId="1963687781" sldId="441"/>
            <ac:spMk id="71" creationId="{071C1FD1-4D1B-3F6E-61FF-A4A7B8CE60DE}"/>
          </ac:spMkLst>
        </pc:spChg>
        <pc:spChg chg="add mod">
          <ac:chgData name="Zhang, Jiyuan" userId="27ebb052-5ef4-47ad-a556-ca197152efbd" providerId="ADAL" clId="{83AE2EB6-7F05-4ED7-991B-29A65F38AA46}" dt="2025-05-11T07:18:17.899" v="2171" actId="20577"/>
          <ac:spMkLst>
            <pc:docMk/>
            <pc:sldMk cId="1963687781" sldId="441"/>
            <ac:spMk id="72" creationId="{D27B90D5-85A8-629E-17A2-C994AAC580E5}"/>
          </ac:spMkLst>
        </pc:spChg>
        <pc:spChg chg="add mod">
          <ac:chgData name="Zhang, Jiyuan" userId="27ebb052-5ef4-47ad-a556-ca197152efbd" providerId="ADAL" clId="{83AE2EB6-7F05-4ED7-991B-29A65F38AA46}" dt="2025-05-11T07:18:29.067" v="2233" actId="1038"/>
          <ac:spMkLst>
            <pc:docMk/>
            <pc:sldMk cId="1963687781" sldId="441"/>
            <ac:spMk id="73" creationId="{78BEAD60-4C6B-8266-0D7D-E1AE6B6FC4F2}"/>
          </ac:spMkLst>
        </pc:spChg>
        <pc:spChg chg="add mod">
          <ac:chgData name="Zhang, Jiyuan" userId="27ebb052-5ef4-47ad-a556-ca197152efbd" providerId="ADAL" clId="{83AE2EB6-7F05-4ED7-991B-29A65F38AA46}" dt="2025-05-11T07:35:48.948" v="2471" actId="207"/>
          <ac:spMkLst>
            <pc:docMk/>
            <pc:sldMk cId="1963687781" sldId="441"/>
            <ac:spMk id="74" creationId="{B2E18C2E-78B0-2EF0-8EBB-15D6DE92025F}"/>
          </ac:spMkLst>
        </pc:spChg>
        <pc:spChg chg="add mod">
          <ac:chgData name="Zhang, Jiyuan" userId="27ebb052-5ef4-47ad-a556-ca197152efbd" providerId="ADAL" clId="{83AE2EB6-7F05-4ED7-991B-29A65F38AA46}" dt="2025-05-11T07:35:48.948" v="2471" actId="207"/>
          <ac:spMkLst>
            <pc:docMk/>
            <pc:sldMk cId="1963687781" sldId="441"/>
            <ac:spMk id="75" creationId="{0C271B73-3E9B-909C-29E5-37C34968632A}"/>
          </ac:spMkLst>
        </pc:spChg>
        <pc:spChg chg="add mod">
          <ac:chgData name="Zhang, Jiyuan" userId="27ebb052-5ef4-47ad-a556-ca197152efbd" providerId="ADAL" clId="{83AE2EB6-7F05-4ED7-991B-29A65F38AA46}" dt="2025-05-11T07:31:32.954" v="2386" actId="14100"/>
          <ac:spMkLst>
            <pc:docMk/>
            <pc:sldMk cId="1963687781" sldId="441"/>
            <ac:spMk id="77" creationId="{B1430F45-6F44-D237-82B8-FC106C63257C}"/>
          </ac:spMkLst>
        </pc:spChg>
        <pc:spChg chg="add mod">
          <ac:chgData name="Zhang, Jiyuan" userId="27ebb052-5ef4-47ad-a556-ca197152efbd" providerId="ADAL" clId="{83AE2EB6-7F05-4ED7-991B-29A65F38AA46}" dt="2025-05-11T07:29:16.829" v="2368" actId="14100"/>
          <ac:spMkLst>
            <pc:docMk/>
            <pc:sldMk cId="1963687781" sldId="441"/>
            <ac:spMk id="78" creationId="{16218C16-D299-D648-BE60-3313C7C51A81}"/>
          </ac:spMkLst>
        </pc:spChg>
        <pc:spChg chg="add mod ord">
          <ac:chgData name="Zhang, Jiyuan" userId="27ebb052-5ef4-47ad-a556-ca197152efbd" providerId="ADAL" clId="{83AE2EB6-7F05-4ED7-991B-29A65F38AA46}" dt="2025-05-11T07:35:13.602" v="2463" actId="166"/>
          <ac:spMkLst>
            <pc:docMk/>
            <pc:sldMk cId="1963687781" sldId="441"/>
            <ac:spMk id="79" creationId="{07489F13-C8B7-D772-FAE3-35402EA7C8D0}"/>
          </ac:spMkLst>
        </pc:spChg>
        <pc:spChg chg="add mod">
          <ac:chgData name="Zhang, Jiyuan" userId="27ebb052-5ef4-47ad-a556-ca197152efbd" providerId="ADAL" clId="{83AE2EB6-7F05-4ED7-991B-29A65F38AA46}" dt="2025-05-11T07:31:27.355" v="2385" actId="14100"/>
          <ac:spMkLst>
            <pc:docMk/>
            <pc:sldMk cId="1963687781" sldId="441"/>
            <ac:spMk id="80" creationId="{B5E63016-F47E-F2DD-2938-47CA5959CF93}"/>
          </ac:spMkLst>
        </pc:spChg>
        <pc:spChg chg="add mod">
          <ac:chgData name="Zhang, Jiyuan" userId="27ebb052-5ef4-47ad-a556-ca197152efbd" providerId="ADAL" clId="{83AE2EB6-7F05-4ED7-991B-29A65F38AA46}" dt="2025-05-11T07:34:53.269" v="2461" actId="1037"/>
          <ac:spMkLst>
            <pc:docMk/>
            <pc:sldMk cId="1963687781" sldId="441"/>
            <ac:spMk id="81" creationId="{CF4BFC11-943E-113C-FC48-D45DC0D3B642}"/>
          </ac:spMkLst>
        </pc:spChg>
      </pc:sldChg>
      <pc:sldChg chg="modSp mod modAnim modNotesTx">
        <pc:chgData name="Zhang, Jiyuan" userId="27ebb052-5ef4-47ad-a556-ca197152efbd" providerId="ADAL" clId="{83AE2EB6-7F05-4ED7-991B-29A65F38AA46}" dt="2025-05-13T02:54:34.301" v="3673" actId="20577"/>
        <pc:sldMkLst>
          <pc:docMk/>
          <pc:sldMk cId="902379945" sldId="442"/>
        </pc:sldMkLst>
        <pc:spChg chg="mod">
          <ac:chgData name="Zhang, Jiyuan" userId="27ebb052-5ef4-47ad-a556-ca197152efbd" providerId="ADAL" clId="{83AE2EB6-7F05-4ED7-991B-29A65F38AA46}" dt="2025-05-13T02:54:34.301" v="3673" actId="20577"/>
          <ac:spMkLst>
            <pc:docMk/>
            <pc:sldMk cId="902379945" sldId="442"/>
            <ac:spMk id="8" creationId="{35C62924-5775-2FAF-C900-1851D66508AE}"/>
          </ac:spMkLst>
        </pc:spChg>
      </pc:sldChg>
      <pc:sldChg chg="modSp mod">
        <pc:chgData name="Zhang, Jiyuan" userId="27ebb052-5ef4-47ad-a556-ca197152efbd" providerId="ADAL" clId="{83AE2EB6-7F05-4ED7-991B-29A65F38AA46}" dt="2025-05-13T02:58:06.419" v="3814" actId="20577"/>
        <pc:sldMkLst>
          <pc:docMk/>
          <pc:sldMk cId="1966830478" sldId="443"/>
        </pc:sldMkLst>
        <pc:spChg chg="mod">
          <ac:chgData name="Zhang, Jiyuan" userId="27ebb052-5ef4-47ad-a556-ca197152efbd" providerId="ADAL" clId="{83AE2EB6-7F05-4ED7-991B-29A65F38AA46}" dt="2025-05-13T02:58:06.419" v="3814" actId="20577"/>
          <ac:spMkLst>
            <pc:docMk/>
            <pc:sldMk cId="1966830478" sldId="443"/>
            <ac:spMk id="2" creationId="{4618E012-3FD1-1D07-D9DD-4B382167E0DA}"/>
          </ac:spMkLst>
        </pc:spChg>
        <pc:spChg chg="mod">
          <ac:chgData name="Zhang, Jiyuan" userId="27ebb052-5ef4-47ad-a556-ca197152efbd" providerId="ADAL" clId="{83AE2EB6-7F05-4ED7-991B-29A65F38AA46}" dt="2025-05-13T02:56:52.269" v="3732" actId="20577"/>
          <ac:spMkLst>
            <pc:docMk/>
            <pc:sldMk cId="1966830478" sldId="443"/>
            <ac:spMk id="3" creationId="{75B1A5AF-89D7-B6BF-6A5F-E92A998EC6D2}"/>
          </ac:spMkLst>
        </pc:spChg>
      </pc:sldChg>
      <pc:sldChg chg="delSp modSp mod">
        <pc:chgData name="Zhang, Jiyuan" userId="27ebb052-5ef4-47ad-a556-ca197152efbd" providerId="ADAL" clId="{83AE2EB6-7F05-4ED7-991B-29A65F38AA46}" dt="2025-05-13T02:56:07.146" v="3698" actId="108"/>
        <pc:sldMkLst>
          <pc:docMk/>
          <pc:sldMk cId="1325780401" sldId="444"/>
        </pc:sldMkLst>
        <pc:spChg chg="mod">
          <ac:chgData name="Zhang, Jiyuan" userId="27ebb052-5ef4-47ad-a556-ca197152efbd" providerId="ADAL" clId="{83AE2EB6-7F05-4ED7-991B-29A65F38AA46}" dt="2025-05-13T02:56:07.146" v="3698" actId="108"/>
          <ac:spMkLst>
            <pc:docMk/>
            <pc:sldMk cId="1325780401" sldId="444"/>
            <ac:spMk id="2" creationId="{8A50AADF-74BD-8212-ECFE-8D3E4F0BAFCF}"/>
          </ac:spMkLst>
        </pc:spChg>
        <pc:spChg chg="mod">
          <ac:chgData name="Zhang, Jiyuan" userId="27ebb052-5ef4-47ad-a556-ca197152efbd" providerId="ADAL" clId="{83AE2EB6-7F05-4ED7-991B-29A65F38AA46}" dt="2025-05-13T02:55:26.569" v="3697" actId="20577"/>
          <ac:spMkLst>
            <pc:docMk/>
            <pc:sldMk cId="1325780401" sldId="444"/>
            <ac:spMk id="3" creationId="{0E7AA610-C74C-C59B-C3F4-85F24E229DF7}"/>
          </ac:spMkLst>
        </pc:spChg>
      </pc:sldChg>
      <pc:sldChg chg="addSp delSp modSp mod delAnim modAnim modNotesTx">
        <pc:chgData name="Zhang, Jiyuan" userId="27ebb052-5ef4-47ad-a556-ca197152efbd" providerId="ADAL" clId="{83AE2EB6-7F05-4ED7-991B-29A65F38AA46}" dt="2025-05-11T01:10:32.069" v="286" actId="478"/>
        <pc:sldMkLst>
          <pc:docMk/>
          <pc:sldMk cId="611317262" sldId="445"/>
        </pc:sldMkLst>
        <pc:spChg chg="add mod">
          <ac:chgData name="Zhang, Jiyuan" userId="27ebb052-5ef4-47ad-a556-ca197152efbd" providerId="ADAL" clId="{83AE2EB6-7F05-4ED7-991B-29A65F38AA46}" dt="2025-05-11T01:01:02.570" v="271" actId="164"/>
          <ac:spMkLst>
            <pc:docMk/>
            <pc:sldMk cId="611317262" sldId="445"/>
            <ac:spMk id="5" creationId="{92BF9F17-67D9-58E9-AB59-4A53C3C51A8A}"/>
          </ac:spMkLst>
        </pc:spChg>
        <pc:spChg chg="add mod">
          <ac:chgData name="Zhang, Jiyuan" userId="27ebb052-5ef4-47ad-a556-ca197152efbd" providerId="ADAL" clId="{83AE2EB6-7F05-4ED7-991B-29A65F38AA46}" dt="2025-05-11T01:01:05.958" v="272" actId="164"/>
          <ac:spMkLst>
            <pc:docMk/>
            <pc:sldMk cId="611317262" sldId="445"/>
            <ac:spMk id="6" creationId="{0BB2255A-64FF-8669-6394-F22E3FD1EE1E}"/>
          </ac:spMkLst>
        </pc:spChg>
        <pc:spChg chg="add mod">
          <ac:chgData name="Zhang, Jiyuan" userId="27ebb052-5ef4-47ad-a556-ca197152efbd" providerId="ADAL" clId="{83AE2EB6-7F05-4ED7-991B-29A65F38AA46}" dt="2025-05-11T01:01:08.971" v="273" actId="164"/>
          <ac:spMkLst>
            <pc:docMk/>
            <pc:sldMk cId="611317262" sldId="445"/>
            <ac:spMk id="7" creationId="{CE0B29F0-D45F-6D7B-F2C5-6FDB87B6738B}"/>
          </ac:spMkLst>
        </pc:spChg>
        <pc:spChg chg="mod">
          <ac:chgData name="Zhang, Jiyuan" userId="27ebb052-5ef4-47ad-a556-ca197152efbd" providerId="ADAL" clId="{83AE2EB6-7F05-4ED7-991B-29A65F38AA46}" dt="2025-05-11T01:01:02.570" v="271" actId="164"/>
          <ac:spMkLst>
            <pc:docMk/>
            <pc:sldMk cId="611317262" sldId="445"/>
            <ac:spMk id="87" creationId="{23394A83-A9E4-AB9C-E5F9-173A5AFCF259}"/>
          </ac:spMkLst>
        </pc:spChg>
        <pc:spChg chg="mod">
          <ac:chgData name="Zhang, Jiyuan" userId="27ebb052-5ef4-47ad-a556-ca197152efbd" providerId="ADAL" clId="{83AE2EB6-7F05-4ED7-991B-29A65F38AA46}" dt="2025-05-11T01:01:05.958" v="272" actId="164"/>
          <ac:spMkLst>
            <pc:docMk/>
            <pc:sldMk cId="611317262" sldId="445"/>
            <ac:spMk id="88" creationId="{47ADCB1D-9143-583F-AE1B-71784F3DC746}"/>
          </ac:spMkLst>
        </pc:spChg>
        <pc:spChg chg="mod">
          <ac:chgData name="Zhang, Jiyuan" userId="27ebb052-5ef4-47ad-a556-ca197152efbd" providerId="ADAL" clId="{83AE2EB6-7F05-4ED7-991B-29A65F38AA46}" dt="2025-05-11T01:01:08.971" v="273" actId="164"/>
          <ac:spMkLst>
            <pc:docMk/>
            <pc:sldMk cId="611317262" sldId="445"/>
            <ac:spMk id="89" creationId="{55FC1B70-ECA1-1B79-3A0A-F270EDA02033}"/>
          </ac:spMkLst>
        </pc:spChg>
        <pc:grpChg chg="add mod">
          <ac:chgData name="Zhang, Jiyuan" userId="27ebb052-5ef4-47ad-a556-ca197152efbd" providerId="ADAL" clId="{83AE2EB6-7F05-4ED7-991B-29A65F38AA46}" dt="2025-05-11T01:01:02.570" v="271" actId="164"/>
          <ac:grpSpMkLst>
            <pc:docMk/>
            <pc:sldMk cId="611317262" sldId="445"/>
            <ac:grpSpMk id="8" creationId="{0DE10343-528F-9DB3-5D48-787141CDD966}"/>
          </ac:grpSpMkLst>
        </pc:grpChg>
        <pc:grpChg chg="add mod">
          <ac:chgData name="Zhang, Jiyuan" userId="27ebb052-5ef4-47ad-a556-ca197152efbd" providerId="ADAL" clId="{83AE2EB6-7F05-4ED7-991B-29A65F38AA46}" dt="2025-05-11T01:01:05.958" v="272" actId="164"/>
          <ac:grpSpMkLst>
            <pc:docMk/>
            <pc:sldMk cId="611317262" sldId="445"/>
            <ac:grpSpMk id="9" creationId="{7E3D2216-65C8-49BA-8366-BAAEE8E0855A}"/>
          </ac:grpSpMkLst>
        </pc:grpChg>
        <pc:grpChg chg="add mod">
          <ac:chgData name="Zhang, Jiyuan" userId="27ebb052-5ef4-47ad-a556-ca197152efbd" providerId="ADAL" clId="{83AE2EB6-7F05-4ED7-991B-29A65F38AA46}" dt="2025-05-11T01:01:08.971" v="273" actId="164"/>
          <ac:grpSpMkLst>
            <pc:docMk/>
            <pc:sldMk cId="611317262" sldId="445"/>
            <ac:grpSpMk id="10" creationId="{52FC200B-7537-E839-D653-CD1579E52D4A}"/>
          </ac:grpSpMkLst>
        </pc:grpChg>
      </pc:sldChg>
      <pc:sldChg chg="addSp delSp modSp mod delAnim modAnim modNotesTx">
        <pc:chgData name="Zhang, Jiyuan" userId="27ebb052-5ef4-47ad-a556-ca197152efbd" providerId="ADAL" clId="{83AE2EB6-7F05-4ED7-991B-29A65F38AA46}" dt="2025-05-13T02:34:08.981" v="3239"/>
        <pc:sldMkLst>
          <pc:docMk/>
          <pc:sldMk cId="3037958724" sldId="447"/>
        </pc:sldMkLst>
        <pc:spChg chg="mod">
          <ac:chgData name="Zhang, Jiyuan" userId="27ebb052-5ef4-47ad-a556-ca197152efbd" providerId="ADAL" clId="{83AE2EB6-7F05-4ED7-991B-29A65F38AA46}" dt="2025-05-13T02:33:59.440" v="3219" actId="14100"/>
          <ac:spMkLst>
            <pc:docMk/>
            <pc:sldMk cId="3037958724" sldId="447"/>
            <ac:spMk id="3" creationId="{D928E01E-AA8F-8540-4FCE-3CD46F93161F}"/>
          </ac:spMkLst>
        </pc:spChg>
        <pc:spChg chg="mod">
          <ac:chgData name="Zhang, Jiyuan" userId="27ebb052-5ef4-47ad-a556-ca197152efbd" providerId="ADAL" clId="{83AE2EB6-7F05-4ED7-991B-29A65F38AA46}" dt="2025-05-13T02:34:07.162" v="3237"/>
          <ac:spMkLst>
            <pc:docMk/>
            <pc:sldMk cId="3037958724" sldId="447"/>
            <ac:spMk id="36" creationId="{F0000BC1-B1B6-AEF7-EE42-6C645A4E1382}"/>
          </ac:spMkLst>
        </pc:spChg>
        <pc:spChg chg="mod">
          <ac:chgData name="Zhang, Jiyuan" userId="27ebb052-5ef4-47ad-a556-ca197152efbd" providerId="ADAL" clId="{83AE2EB6-7F05-4ED7-991B-29A65F38AA46}" dt="2025-05-13T02:34:08.142" v="3238"/>
          <ac:spMkLst>
            <pc:docMk/>
            <pc:sldMk cId="3037958724" sldId="447"/>
            <ac:spMk id="37" creationId="{EE55614F-3D4C-81E9-4A1F-F9881650EE23}"/>
          </ac:spMkLst>
        </pc:spChg>
        <pc:spChg chg="mod">
          <ac:chgData name="Zhang, Jiyuan" userId="27ebb052-5ef4-47ad-a556-ca197152efbd" providerId="ADAL" clId="{83AE2EB6-7F05-4ED7-991B-29A65F38AA46}" dt="2025-05-13T02:34:08.981" v="3239"/>
          <ac:spMkLst>
            <pc:docMk/>
            <pc:sldMk cId="3037958724" sldId="447"/>
            <ac:spMk id="38" creationId="{9EFD68DA-9C9B-5A60-0F10-814112ADDDCB}"/>
          </ac:spMkLst>
        </pc:spChg>
        <pc:spChg chg="mod">
          <ac:chgData name="Zhang, Jiyuan" userId="27ebb052-5ef4-47ad-a556-ca197152efbd" providerId="ADAL" clId="{83AE2EB6-7F05-4ED7-991B-29A65F38AA46}" dt="2025-05-13T02:34:04.824" v="3236" actId="20577"/>
          <ac:spMkLst>
            <pc:docMk/>
            <pc:sldMk cId="3037958724" sldId="447"/>
            <ac:spMk id="39" creationId="{6081385D-0F5A-D26A-F395-51431B8AAB8F}"/>
          </ac:spMkLst>
        </pc:spChg>
      </pc:sldChg>
      <pc:sldChg chg="addSp delSp modSp mod modAnim">
        <pc:chgData name="Zhang, Jiyuan" userId="27ebb052-5ef4-47ad-a556-ca197152efbd" providerId="ADAL" clId="{83AE2EB6-7F05-4ED7-991B-29A65F38AA46}" dt="2025-05-13T02:33:45.143" v="3215" actId="27636"/>
        <pc:sldMkLst>
          <pc:docMk/>
          <pc:sldMk cId="2364442765" sldId="448"/>
        </pc:sldMkLst>
        <pc:spChg chg="mod">
          <ac:chgData name="Zhang, Jiyuan" userId="27ebb052-5ef4-47ad-a556-ca197152efbd" providerId="ADAL" clId="{83AE2EB6-7F05-4ED7-991B-29A65F38AA46}" dt="2025-05-13T02:33:45.143" v="3215" actId="27636"/>
          <ac:spMkLst>
            <pc:docMk/>
            <pc:sldMk cId="2364442765" sldId="448"/>
            <ac:spMk id="3" creationId="{FDEAE40E-79AC-03A3-FFA3-FBC44F2F2879}"/>
          </ac:spMkLst>
        </pc:spChg>
        <pc:spChg chg="mod">
          <ac:chgData name="Zhang, Jiyuan" userId="27ebb052-5ef4-47ad-a556-ca197152efbd" providerId="ADAL" clId="{83AE2EB6-7F05-4ED7-991B-29A65F38AA46}" dt="2025-05-11T02:52:20.646" v="455" actId="120"/>
          <ac:spMkLst>
            <pc:docMk/>
            <pc:sldMk cId="2364442765" sldId="448"/>
            <ac:spMk id="4" creationId="{583E0C30-203A-9AE1-0A12-352C94977BCD}"/>
          </ac:spMkLst>
        </pc:spChg>
        <pc:spChg chg="add mod">
          <ac:chgData name="Zhang, Jiyuan" userId="27ebb052-5ef4-47ad-a556-ca197152efbd" providerId="ADAL" clId="{83AE2EB6-7F05-4ED7-991B-29A65F38AA46}" dt="2025-05-11T01:10:54.328" v="359" actId="1036"/>
          <ac:spMkLst>
            <pc:docMk/>
            <pc:sldMk cId="2364442765" sldId="448"/>
            <ac:spMk id="5" creationId="{CF7D334B-B711-1CDC-5868-5FC169471FE9}"/>
          </ac:spMkLst>
        </pc:spChg>
        <pc:spChg chg="add mod">
          <ac:chgData name="Zhang, Jiyuan" userId="27ebb052-5ef4-47ad-a556-ca197152efbd" providerId="ADAL" clId="{83AE2EB6-7F05-4ED7-991B-29A65F38AA46}" dt="2025-05-11T01:10:54.328" v="359" actId="1036"/>
          <ac:spMkLst>
            <pc:docMk/>
            <pc:sldMk cId="2364442765" sldId="448"/>
            <ac:spMk id="6" creationId="{EF945D26-42D1-3576-4EC5-D59FD0CC28D3}"/>
          </ac:spMkLst>
        </pc:spChg>
        <pc:spChg chg="add mod">
          <ac:chgData name="Zhang, Jiyuan" userId="27ebb052-5ef4-47ad-a556-ca197152efbd" providerId="ADAL" clId="{83AE2EB6-7F05-4ED7-991B-29A65F38AA46}" dt="2025-05-11T01:10:54.328" v="359" actId="1036"/>
          <ac:spMkLst>
            <pc:docMk/>
            <pc:sldMk cId="2364442765" sldId="448"/>
            <ac:spMk id="7" creationId="{E2E4971A-C623-0609-F008-B56ED6E760FA}"/>
          </ac:spMkLst>
        </pc:spChg>
        <pc:spChg chg="mod">
          <ac:chgData name="Zhang, Jiyuan" userId="27ebb052-5ef4-47ad-a556-ca197152efbd" providerId="ADAL" clId="{83AE2EB6-7F05-4ED7-991B-29A65F38AA46}" dt="2025-05-11T02:52:20.646" v="455" actId="120"/>
          <ac:spMkLst>
            <pc:docMk/>
            <pc:sldMk cId="2364442765" sldId="448"/>
            <ac:spMk id="8" creationId="{D47CF38A-F7A9-F292-B3B6-BCD5E07BCB10}"/>
          </ac:spMkLst>
        </pc:spChg>
        <pc:spChg chg="mod">
          <ac:chgData name="Zhang, Jiyuan" userId="27ebb052-5ef4-47ad-a556-ca197152efbd" providerId="ADAL" clId="{83AE2EB6-7F05-4ED7-991B-29A65F38AA46}" dt="2025-05-11T02:52:20.646" v="455" actId="120"/>
          <ac:spMkLst>
            <pc:docMk/>
            <pc:sldMk cId="2364442765" sldId="448"/>
            <ac:spMk id="13" creationId="{76C2A800-DF8B-F083-443E-B516C02E5C61}"/>
          </ac:spMkLst>
        </pc:spChg>
        <pc:spChg chg="mod">
          <ac:chgData name="Zhang, Jiyuan" userId="27ebb052-5ef4-47ad-a556-ca197152efbd" providerId="ADAL" clId="{83AE2EB6-7F05-4ED7-991B-29A65F38AA46}" dt="2025-05-11T01:11:15.771" v="361"/>
          <ac:spMkLst>
            <pc:docMk/>
            <pc:sldMk cId="2364442765" sldId="448"/>
            <ac:spMk id="20" creationId="{D0141A76-8AB1-7C2C-BB1C-02F948A32BDB}"/>
          </ac:spMkLst>
        </pc:spChg>
        <pc:spChg chg="mod">
          <ac:chgData name="Zhang, Jiyuan" userId="27ebb052-5ef4-47ad-a556-ca197152efbd" providerId="ADAL" clId="{83AE2EB6-7F05-4ED7-991B-29A65F38AA46}" dt="2025-05-11T02:52:20.646" v="455" actId="120"/>
          <ac:spMkLst>
            <pc:docMk/>
            <pc:sldMk cId="2364442765" sldId="448"/>
            <ac:spMk id="22" creationId="{73B3F87A-5C85-C8DB-6A65-66A17455AEC8}"/>
          </ac:spMkLst>
        </pc:spChg>
        <pc:spChg chg="mod">
          <ac:chgData name="Zhang, Jiyuan" userId="27ebb052-5ef4-47ad-a556-ca197152efbd" providerId="ADAL" clId="{83AE2EB6-7F05-4ED7-991B-29A65F38AA46}" dt="2025-05-11T02:52:20.646" v="455" actId="120"/>
          <ac:spMkLst>
            <pc:docMk/>
            <pc:sldMk cId="2364442765" sldId="448"/>
            <ac:spMk id="24" creationId="{A519ACF2-F383-B642-A4F7-285E5AA1471C}"/>
          </ac:spMkLst>
        </pc:spChg>
        <pc:spChg chg="mod">
          <ac:chgData name="Zhang, Jiyuan" userId="27ebb052-5ef4-47ad-a556-ca197152efbd" providerId="ADAL" clId="{83AE2EB6-7F05-4ED7-991B-29A65F38AA46}" dt="2025-05-11T01:11:20.450" v="362"/>
          <ac:spMkLst>
            <pc:docMk/>
            <pc:sldMk cId="2364442765" sldId="448"/>
            <ac:spMk id="25" creationId="{8B516C20-9EE1-2003-F030-F7FAB5E9D3FD}"/>
          </ac:spMkLst>
        </pc:spChg>
        <pc:spChg chg="mod">
          <ac:chgData name="Zhang, Jiyuan" userId="27ebb052-5ef4-47ad-a556-ca197152efbd" providerId="ADAL" clId="{83AE2EB6-7F05-4ED7-991B-29A65F38AA46}" dt="2025-05-11T01:10:49.665" v="288"/>
          <ac:spMkLst>
            <pc:docMk/>
            <pc:sldMk cId="2364442765" sldId="448"/>
            <ac:spMk id="29" creationId="{E6167311-FF08-EEAF-24D1-CB4243BBB029}"/>
          </ac:spMkLst>
        </pc:spChg>
        <pc:spChg chg="mod">
          <ac:chgData name="Zhang, Jiyuan" userId="27ebb052-5ef4-47ad-a556-ca197152efbd" providerId="ADAL" clId="{83AE2EB6-7F05-4ED7-991B-29A65F38AA46}" dt="2025-05-11T02:52:20.646" v="455" actId="120"/>
          <ac:spMkLst>
            <pc:docMk/>
            <pc:sldMk cId="2364442765" sldId="448"/>
            <ac:spMk id="30" creationId="{83420EBC-ED9D-A433-0E64-62728F4B2826}"/>
          </ac:spMkLst>
        </pc:spChg>
        <pc:spChg chg="mod">
          <ac:chgData name="Zhang, Jiyuan" userId="27ebb052-5ef4-47ad-a556-ca197152efbd" providerId="ADAL" clId="{83AE2EB6-7F05-4ED7-991B-29A65F38AA46}" dt="2025-05-11T02:52:20.646" v="455" actId="120"/>
          <ac:spMkLst>
            <pc:docMk/>
            <pc:sldMk cId="2364442765" sldId="448"/>
            <ac:spMk id="35" creationId="{1D2F158D-08A1-9DCE-4F9E-2F06093F0BCE}"/>
          </ac:spMkLst>
        </pc:spChg>
        <pc:spChg chg="mod">
          <ac:chgData name="Zhang, Jiyuan" userId="27ebb052-5ef4-47ad-a556-ca197152efbd" providerId="ADAL" clId="{83AE2EB6-7F05-4ED7-991B-29A65F38AA46}" dt="2025-05-11T02:54:26.819" v="606" actId="20577"/>
          <ac:spMkLst>
            <pc:docMk/>
            <pc:sldMk cId="2364442765" sldId="448"/>
            <ac:spMk id="36" creationId="{DF9DF6BC-3A9F-6D15-6E04-58B135FA4BEE}"/>
          </ac:spMkLst>
        </pc:spChg>
        <pc:spChg chg="mod">
          <ac:chgData name="Zhang, Jiyuan" userId="27ebb052-5ef4-47ad-a556-ca197152efbd" providerId="ADAL" clId="{83AE2EB6-7F05-4ED7-991B-29A65F38AA46}" dt="2025-05-11T02:54:41.429" v="623" actId="20577"/>
          <ac:spMkLst>
            <pc:docMk/>
            <pc:sldMk cId="2364442765" sldId="448"/>
            <ac:spMk id="37" creationId="{16D9A07D-ACA6-B773-182A-2B0678B3FE07}"/>
          </ac:spMkLst>
        </pc:spChg>
        <pc:spChg chg="mod">
          <ac:chgData name="Zhang, Jiyuan" userId="27ebb052-5ef4-47ad-a556-ca197152efbd" providerId="ADAL" clId="{83AE2EB6-7F05-4ED7-991B-29A65F38AA46}" dt="2025-05-11T02:52:20.646" v="455" actId="120"/>
          <ac:spMkLst>
            <pc:docMk/>
            <pc:sldMk cId="2364442765" sldId="448"/>
            <ac:spMk id="40" creationId="{AED3572A-2307-9877-E387-9AC1FC4209A5}"/>
          </ac:spMkLst>
        </pc:spChg>
        <pc:spChg chg="mod">
          <ac:chgData name="Zhang, Jiyuan" userId="27ebb052-5ef4-47ad-a556-ca197152efbd" providerId="ADAL" clId="{83AE2EB6-7F05-4ED7-991B-29A65F38AA46}" dt="2025-05-11T02:52:20.646" v="455" actId="120"/>
          <ac:spMkLst>
            <pc:docMk/>
            <pc:sldMk cId="2364442765" sldId="448"/>
            <ac:spMk id="42" creationId="{C3549DA1-5EDD-4A68-B6FC-93A057513CCB}"/>
          </ac:spMkLst>
        </pc:spChg>
        <pc:spChg chg="mod">
          <ac:chgData name="Zhang, Jiyuan" userId="27ebb052-5ef4-47ad-a556-ca197152efbd" providerId="ADAL" clId="{83AE2EB6-7F05-4ED7-991B-29A65F38AA46}" dt="2025-05-11T01:10:49.665" v="288"/>
          <ac:spMkLst>
            <pc:docMk/>
            <pc:sldMk cId="2364442765" sldId="448"/>
            <ac:spMk id="43" creationId="{35A78435-18C7-B954-32AA-83B6FF62D123}"/>
          </ac:spMkLst>
        </pc:spChg>
        <pc:spChg chg="mod">
          <ac:chgData name="Zhang, Jiyuan" userId="27ebb052-5ef4-47ad-a556-ca197152efbd" providerId="ADAL" clId="{83AE2EB6-7F05-4ED7-991B-29A65F38AA46}" dt="2025-05-11T01:10:49.665" v="288"/>
          <ac:spMkLst>
            <pc:docMk/>
            <pc:sldMk cId="2364442765" sldId="448"/>
            <ac:spMk id="45" creationId="{A9D0C005-D74A-0FDC-DE3F-32ADBB14525B}"/>
          </ac:spMkLst>
        </pc:spChg>
        <pc:spChg chg="mod">
          <ac:chgData name="Zhang, Jiyuan" userId="27ebb052-5ef4-47ad-a556-ca197152efbd" providerId="ADAL" clId="{83AE2EB6-7F05-4ED7-991B-29A65F38AA46}" dt="2025-05-11T01:10:49.665" v="288"/>
          <ac:spMkLst>
            <pc:docMk/>
            <pc:sldMk cId="2364442765" sldId="448"/>
            <ac:spMk id="46" creationId="{233F0A9C-4B1F-6AA8-1054-863B63E80413}"/>
          </ac:spMkLst>
        </pc:spChg>
        <pc:spChg chg="add mod">
          <ac:chgData name="Zhang, Jiyuan" userId="27ebb052-5ef4-47ad-a556-ca197152efbd" providerId="ADAL" clId="{83AE2EB6-7F05-4ED7-991B-29A65F38AA46}" dt="2025-05-11T02:52:16.682" v="453" actId="14100"/>
          <ac:spMkLst>
            <pc:docMk/>
            <pc:sldMk cId="2364442765" sldId="448"/>
            <ac:spMk id="47" creationId="{CF4C8A41-8C5A-0E1C-96DC-CCB2FC08C4C9}"/>
          </ac:spMkLst>
        </pc:spChg>
        <pc:spChg chg="add mod">
          <ac:chgData name="Zhang, Jiyuan" userId="27ebb052-5ef4-47ad-a556-ca197152efbd" providerId="ADAL" clId="{83AE2EB6-7F05-4ED7-991B-29A65F38AA46}" dt="2025-05-11T02:52:22.370" v="456" actId="120"/>
          <ac:spMkLst>
            <pc:docMk/>
            <pc:sldMk cId="2364442765" sldId="448"/>
            <ac:spMk id="53" creationId="{1C00BD32-219B-6664-E2D0-4773D5D1E60D}"/>
          </ac:spMkLst>
        </pc:spChg>
        <pc:spChg chg="add mod">
          <ac:chgData name="Zhang, Jiyuan" userId="27ebb052-5ef4-47ad-a556-ca197152efbd" providerId="ADAL" clId="{83AE2EB6-7F05-4ED7-991B-29A65F38AA46}" dt="2025-05-11T02:52:51.447" v="470" actId="5793"/>
          <ac:spMkLst>
            <pc:docMk/>
            <pc:sldMk cId="2364442765" sldId="448"/>
            <ac:spMk id="55" creationId="{867EF465-3D0C-A58C-3980-768066F2C551}"/>
          </ac:spMkLst>
        </pc:spChg>
        <pc:grpChg chg="add mod">
          <ac:chgData name="Zhang, Jiyuan" userId="27ebb052-5ef4-47ad-a556-ca197152efbd" providerId="ADAL" clId="{83AE2EB6-7F05-4ED7-991B-29A65F38AA46}" dt="2025-05-11T01:10:54.328" v="359" actId="1036"/>
          <ac:grpSpMkLst>
            <pc:docMk/>
            <pc:sldMk cId="2364442765" sldId="448"/>
            <ac:grpSpMk id="28" creationId="{84E5BAFC-5722-A394-92A5-20AECB976C49}"/>
          </ac:grpSpMkLst>
        </pc:grpChg>
        <pc:grpChg chg="mod">
          <ac:chgData name="Zhang, Jiyuan" userId="27ebb052-5ef4-47ad-a556-ca197152efbd" providerId="ADAL" clId="{83AE2EB6-7F05-4ED7-991B-29A65F38AA46}" dt="2025-05-11T01:10:54.328" v="359" actId="1036"/>
          <ac:grpSpMkLst>
            <pc:docMk/>
            <pc:sldMk cId="2364442765" sldId="448"/>
            <ac:grpSpMk id="41" creationId="{DE1721DB-1603-0791-233E-A4157D99AD67}"/>
          </ac:grpSpMkLst>
        </pc:grpChg>
        <pc:grpChg chg="mod">
          <ac:chgData name="Zhang, Jiyuan" userId="27ebb052-5ef4-47ad-a556-ca197152efbd" providerId="ADAL" clId="{83AE2EB6-7F05-4ED7-991B-29A65F38AA46}" dt="2025-05-11T01:10:54.328" v="359" actId="1036"/>
          <ac:grpSpMkLst>
            <pc:docMk/>
            <pc:sldMk cId="2364442765" sldId="448"/>
            <ac:grpSpMk id="44" creationId="{9B02F19C-54B4-F4C8-9628-7CC1A32037D8}"/>
          </ac:grpSpMkLst>
        </pc:grpChg>
      </pc:sldChg>
      <pc:sldChg chg="addSp modSp mod modAnim modNotesTx">
        <pc:chgData name="Zhang, Jiyuan" userId="27ebb052-5ef4-47ad-a556-ca197152efbd" providerId="ADAL" clId="{83AE2EB6-7F05-4ED7-991B-29A65F38AA46}" dt="2025-05-13T02:37:59.429" v="3366" actId="20577"/>
        <pc:sldMkLst>
          <pc:docMk/>
          <pc:sldMk cId="3909610087" sldId="449"/>
        </pc:sldMkLst>
        <pc:spChg chg="mod">
          <ac:chgData name="Zhang, Jiyuan" userId="27ebb052-5ef4-47ad-a556-ca197152efbd" providerId="ADAL" clId="{83AE2EB6-7F05-4ED7-991B-29A65F38AA46}" dt="2025-05-11T05:03:56.401" v="1164" actId="20577"/>
          <ac:spMkLst>
            <pc:docMk/>
            <pc:sldMk cId="3909610087" sldId="449"/>
            <ac:spMk id="2" creationId="{01065676-8247-3824-EDEE-386E5976D9DC}"/>
          </ac:spMkLst>
        </pc:spChg>
        <pc:spChg chg="mod">
          <ac:chgData name="Zhang, Jiyuan" userId="27ebb052-5ef4-47ad-a556-ca197152efbd" providerId="ADAL" clId="{83AE2EB6-7F05-4ED7-991B-29A65F38AA46}" dt="2025-05-13T02:37:01.759" v="3271" actId="20577"/>
          <ac:spMkLst>
            <pc:docMk/>
            <pc:sldMk cId="3909610087" sldId="449"/>
            <ac:spMk id="3" creationId="{A750D401-C1E7-4B9C-12BC-DBB2C26D1811}"/>
          </ac:spMkLst>
        </pc:spChg>
        <pc:spChg chg="add mod">
          <ac:chgData name="Zhang, Jiyuan" userId="27ebb052-5ef4-47ad-a556-ca197152efbd" providerId="ADAL" clId="{83AE2EB6-7F05-4ED7-991B-29A65F38AA46}" dt="2025-05-11T05:05:06.844" v="1299" actId="20577"/>
          <ac:spMkLst>
            <pc:docMk/>
            <pc:sldMk cId="3909610087" sldId="449"/>
            <ac:spMk id="15" creationId="{C177242B-A5C1-6760-3A7F-5FFF4FF479A8}"/>
          </ac:spMkLst>
        </pc:spChg>
        <pc:spChg chg="mod">
          <ac:chgData name="Zhang, Jiyuan" userId="27ebb052-5ef4-47ad-a556-ca197152efbd" providerId="ADAL" clId="{83AE2EB6-7F05-4ED7-991B-29A65F38AA46}" dt="2025-05-11T05:02:31.870" v="1146" actId="20577"/>
          <ac:spMkLst>
            <pc:docMk/>
            <pc:sldMk cId="3909610087" sldId="449"/>
            <ac:spMk id="19" creationId="{A1EC8BBD-7177-2EDB-BDEB-D91323CC8A30}"/>
          </ac:spMkLst>
        </pc:spChg>
        <pc:spChg chg="mod">
          <ac:chgData name="Zhang, Jiyuan" userId="27ebb052-5ef4-47ad-a556-ca197152efbd" providerId="ADAL" clId="{83AE2EB6-7F05-4ED7-991B-29A65F38AA46}" dt="2025-05-11T05:08:59.704" v="1548" actId="20577"/>
          <ac:spMkLst>
            <pc:docMk/>
            <pc:sldMk cId="3909610087" sldId="449"/>
            <ac:spMk id="22" creationId="{BCC1B9EF-1C54-8F9B-297C-2B6ACAEF3CA0}"/>
          </ac:spMkLst>
        </pc:spChg>
        <pc:spChg chg="mod modVis">
          <ac:chgData name="Zhang, Jiyuan" userId="27ebb052-5ef4-47ad-a556-ca197152efbd" providerId="ADAL" clId="{83AE2EB6-7F05-4ED7-991B-29A65F38AA46}" dt="2025-05-11T05:08:14.924" v="1525" actId="14429"/>
          <ac:spMkLst>
            <pc:docMk/>
            <pc:sldMk cId="3909610087" sldId="449"/>
            <ac:spMk id="30" creationId="{CAC45DD6-EBFC-25B7-43DB-C9C8B52C0424}"/>
          </ac:spMkLst>
        </pc:spChg>
      </pc:sldChg>
      <pc:sldChg chg="modSp mod modAnim modNotesTx">
        <pc:chgData name="Zhang, Jiyuan" userId="27ebb052-5ef4-47ad-a556-ca197152efbd" providerId="ADAL" clId="{83AE2EB6-7F05-4ED7-991B-29A65F38AA46}" dt="2025-05-13T02:40:27.411" v="3511" actId="20577"/>
        <pc:sldMkLst>
          <pc:docMk/>
          <pc:sldMk cId="263941256" sldId="450"/>
        </pc:sldMkLst>
        <pc:spChg chg="mod">
          <ac:chgData name="Zhang, Jiyuan" userId="27ebb052-5ef4-47ad-a556-ca197152efbd" providerId="ADAL" clId="{83AE2EB6-7F05-4ED7-991B-29A65F38AA46}" dt="2025-05-11T04:59:14.341" v="1033" actId="6549"/>
          <ac:spMkLst>
            <pc:docMk/>
            <pc:sldMk cId="263941256" sldId="450"/>
            <ac:spMk id="2" creationId="{2E38A543-7D71-9030-458C-C2E4A107D860}"/>
          </ac:spMkLst>
        </pc:spChg>
        <pc:spChg chg="mod">
          <ac:chgData name="Zhang, Jiyuan" userId="27ebb052-5ef4-47ad-a556-ca197152efbd" providerId="ADAL" clId="{83AE2EB6-7F05-4ED7-991B-29A65F38AA46}" dt="2025-05-13T02:40:27.411" v="3511" actId="20577"/>
          <ac:spMkLst>
            <pc:docMk/>
            <pc:sldMk cId="263941256" sldId="450"/>
            <ac:spMk id="3" creationId="{CC243D7A-8804-9E82-2A11-42D0B21A8C65}"/>
          </ac:spMkLst>
        </pc:spChg>
        <pc:spChg chg="mod modVis">
          <ac:chgData name="Zhang, Jiyuan" userId="27ebb052-5ef4-47ad-a556-ca197152efbd" providerId="ADAL" clId="{83AE2EB6-7F05-4ED7-991B-29A65F38AA46}" dt="2025-05-11T05:06:44.198" v="1437" actId="14429"/>
          <ac:spMkLst>
            <pc:docMk/>
            <pc:sldMk cId="263941256" sldId="450"/>
            <ac:spMk id="9" creationId="{14E389D8-4639-EA72-992D-F38D2EC913EE}"/>
          </ac:spMkLst>
        </pc:spChg>
        <pc:spChg chg="mod modVis">
          <ac:chgData name="Zhang, Jiyuan" userId="27ebb052-5ef4-47ad-a556-ca197152efbd" providerId="ADAL" clId="{83AE2EB6-7F05-4ED7-991B-29A65F38AA46}" dt="2025-05-11T05:06:32.587" v="1433" actId="20577"/>
          <ac:spMkLst>
            <pc:docMk/>
            <pc:sldMk cId="263941256" sldId="450"/>
            <ac:spMk id="16" creationId="{0FA6010B-C7B8-2093-91B3-A9183C430AF5}"/>
          </ac:spMkLst>
        </pc:spChg>
        <pc:spChg chg="mod">
          <ac:chgData name="Zhang, Jiyuan" userId="27ebb052-5ef4-47ad-a556-ca197152efbd" providerId="ADAL" clId="{83AE2EB6-7F05-4ED7-991B-29A65F38AA46}" dt="2025-05-11T05:06:28.942" v="1431"/>
          <ac:spMkLst>
            <pc:docMk/>
            <pc:sldMk cId="263941256" sldId="450"/>
            <ac:spMk id="22" creationId="{6E572193-43C5-DFBA-DCA0-626DA9DB9F8E}"/>
          </ac:spMkLst>
        </pc:spChg>
        <pc:spChg chg="mod">
          <ac:chgData name="Zhang, Jiyuan" userId="27ebb052-5ef4-47ad-a556-ca197152efbd" providerId="ADAL" clId="{83AE2EB6-7F05-4ED7-991B-29A65F38AA46}" dt="2025-05-11T05:07:52.984" v="1518" actId="20577"/>
          <ac:spMkLst>
            <pc:docMk/>
            <pc:sldMk cId="263941256" sldId="450"/>
            <ac:spMk id="45" creationId="{FB4D4A56-5EE5-ACD9-ABF1-4AD2FD3772B0}"/>
          </ac:spMkLst>
        </pc:spChg>
        <pc:spChg chg="mod">
          <ac:chgData name="Zhang, Jiyuan" userId="27ebb052-5ef4-47ad-a556-ca197152efbd" providerId="ADAL" clId="{83AE2EB6-7F05-4ED7-991B-29A65F38AA46}" dt="2025-05-11T05:06:41.908" v="1436"/>
          <ac:spMkLst>
            <pc:docMk/>
            <pc:sldMk cId="263941256" sldId="450"/>
            <ac:spMk id="62" creationId="{E415BA1C-C00E-188F-653F-161F776CEE46}"/>
          </ac:spMkLst>
        </pc:spChg>
      </pc:sldChg>
      <pc:sldChg chg="addSp modSp mod modTransition modAnim modNotesTx">
        <pc:chgData name="Zhang, Jiyuan" userId="27ebb052-5ef4-47ad-a556-ca197152efbd" providerId="ADAL" clId="{83AE2EB6-7F05-4ED7-991B-29A65F38AA46}" dt="2025-05-13T02:41:25.596" v="3518"/>
        <pc:sldMkLst>
          <pc:docMk/>
          <pc:sldMk cId="2517144216" sldId="451"/>
        </pc:sldMkLst>
        <pc:spChg chg="mod">
          <ac:chgData name="Zhang, Jiyuan" userId="27ebb052-5ef4-47ad-a556-ca197152efbd" providerId="ADAL" clId="{83AE2EB6-7F05-4ED7-991B-29A65F38AA46}" dt="2025-05-11T06:52:32.791" v="1711" actId="20577"/>
          <ac:spMkLst>
            <pc:docMk/>
            <pc:sldMk cId="2517144216" sldId="451"/>
            <ac:spMk id="3" creationId="{C195324A-8C15-C2A1-4256-EBE44ACC6470}"/>
          </ac:spMkLst>
        </pc:spChg>
        <pc:spChg chg="add mod">
          <ac:chgData name="Zhang, Jiyuan" userId="27ebb052-5ef4-47ad-a556-ca197152efbd" providerId="ADAL" clId="{83AE2EB6-7F05-4ED7-991B-29A65F38AA46}" dt="2025-05-13T02:41:19.378" v="3517" actId="207"/>
          <ac:spMkLst>
            <pc:docMk/>
            <pc:sldMk cId="2517144216" sldId="451"/>
            <ac:spMk id="16" creationId="{675D6F7E-0A90-9486-6F84-17CA7B5E019C}"/>
          </ac:spMkLst>
        </pc:spChg>
      </pc:sldChg>
      <pc:sldChg chg="addSp modSp mod">
        <pc:chgData name="Zhang, Jiyuan" userId="27ebb052-5ef4-47ad-a556-ca197152efbd" providerId="ADAL" clId="{83AE2EB6-7F05-4ED7-991B-29A65F38AA46}" dt="2025-05-13T02:41:27.229" v="3519"/>
        <pc:sldMkLst>
          <pc:docMk/>
          <pc:sldMk cId="3431950762" sldId="452"/>
        </pc:sldMkLst>
        <pc:spChg chg="mod">
          <ac:chgData name="Zhang, Jiyuan" userId="27ebb052-5ef4-47ad-a556-ca197152efbd" providerId="ADAL" clId="{83AE2EB6-7F05-4ED7-991B-29A65F38AA46}" dt="2025-05-11T06:52:37.555" v="1717" actId="20577"/>
          <ac:spMkLst>
            <pc:docMk/>
            <pc:sldMk cId="3431950762" sldId="452"/>
            <ac:spMk id="3" creationId="{630EAA28-7ED6-4F6D-9009-BA303A5B2DC9}"/>
          </ac:spMkLst>
        </pc:spChg>
        <pc:spChg chg="add mod">
          <ac:chgData name="Zhang, Jiyuan" userId="27ebb052-5ef4-47ad-a556-ca197152efbd" providerId="ADAL" clId="{83AE2EB6-7F05-4ED7-991B-29A65F38AA46}" dt="2025-05-13T02:41:27.229" v="3519"/>
          <ac:spMkLst>
            <pc:docMk/>
            <pc:sldMk cId="3431950762" sldId="452"/>
            <ac:spMk id="21" creationId="{5AB43876-8E04-92D3-13FE-9224E462AFCA}"/>
          </ac:spMkLst>
        </pc:spChg>
      </pc:sldChg>
      <pc:sldChg chg="addSp modSp mod modAnim modNotesTx">
        <pc:chgData name="Zhang, Jiyuan" userId="27ebb052-5ef4-47ad-a556-ca197152efbd" providerId="ADAL" clId="{83AE2EB6-7F05-4ED7-991B-29A65F38AA46}" dt="2025-05-13T02:43:19.934" v="3558" actId="20577"/>
        <pc:sldMkLst>
          <pc:docMk/>
          <pc:sldMk cId="722881878" sldId="453"/>
        </pc:sldMkLst>
        <pc:spChg chg="add mod">
          <ac:chgData name="Zhang, Jiyuan" userId="27ebb052-5ef4-47ad-a556-ca197152efbd" providerId="ADAL" clId="{83AE2EB6-7F05-4ED7-991B-29A65F38AA46}" dt="2025-05-13T02:43:19.934" v="3558" actId="20577"/>
          <ac:spMkLst>
            <pc:docMk/>
            <pc:sldMk cId="722881878" sldId="453"/>
            <ac:spMk id="20" creationId="{9DDA1E4D-B862-B8DF-0171-B96C85F8A46A}"/>
          </ac:spMkLst>
        </pc:spChg>
        <pc:spChg chg="mod">
          <ac:chgData name="Zhang, Jiyuan" userId="27ebb052-5ef4-47ad-a556-ca197152efbd" providerId="ADAL" clId="{83AE2EB6-7F05-4ED7-991B-29A65F38AA46}" dt="2025-05-13T02:43:05.218" v="3557" actId="20577"/>
          <ac:spMkLst>
            <pc:docMk/>
            <pc:sldMk cId="722881878" sldId="453"/>
            <ac:spMk id="57" creationId="{0A7E8887-1317-D258-822A-8649395E7E23}"/>
          </ac:spMkLst>
        </pc:spChg>
      </pc:sldChg>
      <pc:sldChg chg="modSp mod modNotesTx">
        <pc:chgData name="Zhang, Jiyuan" userId="27ebb052-5ef4-47ad-a556-ca197152efbd" providerId="ADAL" clId="{83AE2EB6-7F05-4ED7-991B-29A65F38AA46}" dt="2025-05-13T02:40:25.603" v="3510" actId="20577"/>
        <pc:sldMkLst>
          <pc:docMk/>
          <pc:sldMk cId="2780430608" sldId="454"/>
        </pc:sldMkLst>
        <pc:spChg chg="mod">
          <ac:chgData name="Zhang, Jiyuan" userId="27ebb052-5ef4-47ad-a556-ca197152efbd" providerId="ADAL" clId="{83AE2EB6-7F05-4ED7-991B-29A65F38AA46}" dt="2025-05-11T04:59:10.818" v="1030" actId="6549"/>
          <ac:spMkLst>
            <pc:docMk/>
            <pc:sldMk cId="2780430608" sldId="454"/>
            <ac:spMk id="2" creationId="{123FBED5-7ACA-1955-26EF-3A4DEB154EAF}"/>
          </ac:spMkLst>
        </pc:spChg>
        <pc:spChg chg="mod">
          <ac:chgData name="Zhang, Jiyuan" userId="27ebb052-5ef4-47ad-a556-ca197152efbd" providerId="ADAL" clId="{83AE2EB6-7F05-4ED7-991B-29A65F38AA46}" dt="2025-05-13T02:40:25.603" v="3510" actId="20577"/>
          <ac:spMkLst>
            <pc:docMk/>
            <pc:sldMk cId="2780430608" sldId="454"/>
            <ac:spMk id="3" creationId="{AD2A33EF-9697-F69F-3CED-3F950C8E37B8}"/>
          </ac:spMkLst>
        </pc:spChg>
        <pc:spChg chg="mod modVis">
          <ac:chgData name="Zhang, Jiyuan" userId="27ebb052-5ef4-47ad-a556-ca197152efbd" providerId="ADAL" clId="{83AE2EB6-7F05-4ED7-991B-29A65F38AA46}" dt="2025-05-11T05:08:27.871" v="1529" actId="14429"/>
          <ac:spMkLst>
            <pc:docMk/>
            <pc:sldMk cId="2780430608" sldId="454"/>
            <ac:spMk id="9" creationId="{39028FC1-30B5-1F94-4554-9BD70B1941E0}"/>
          </ac:spMkLst>
        </pc:spChg>
        <pc:spChg chg="mod modVis">
          <ac:chgData name="Zhang, Jiyuan" userId="27ebb052-5ef4-47ad-a556-ca197152efbd" providerId="ADAL" clId="{83AE2EB6-7F05-4ED7-991B-29A65F38AA46}" dt="2025-05-11T05:08:02.697" v="1521" actId="14429"/>
          <ac:spMkLst>
            <pc:docMk/>
            <pc:sldMk cId="2780430608" sldId="454"/>
            <ac:spMk id="14" creationId="{6BF584A6-FB9B-EB2E-6407-FC731AA9BC74}"/>
          </ac:spMkLst>
        </pc:spChg>
        <pc:spChg chg="mod modVis">
          <ac:chgData name="Zhang, Jiyuan" userId="27ebb052-5ef4-47ad-a556-ca197152efbd" providerId="ADAL" clId="{83AE2EB6-7F05-4ED7-991B-29A65F38AA46}" dt="2025-05-11T05:08:23.336" v="1526" actId="14429"/>
          <ac:spMkLst>
            <pc:docMk/>
            <pc:sldMk cId="2780430608" sldId="454"/>
            <ac:spMk id="16" creationId="{E7237414-8281-B59B-7CB6-637A9C287774}"/>
          </ac:spMkLst>
        </pc:spChg>
        <pc:spChg chg="mod">
          <ac:chgData name="Zhang, Jiyuan" userId="27ebb052-5ef4-47ad-a556-ca197152efbd" providerId="ADAL" clId="{83AE2EB6-7F05-4ED7-991B-29A65F38AA46}" dt="2025-05-11T05:08:09.194" v="1523"/>
          <ac:spMkLst>
            <pc:docMk/>
            <pc:sldMk cId="2780430608" sldId="454"/>
            <ac:spMk id="22" creationId="{59891FEF-A38F-A93A-F8E7-1F98A2E70DDB}"/>
          </ac:spMkLst>
        </pc:spChg>
        <pc:spChg chg="mod">
          <ac:chgData name="Zhang, Jiyuan" userId="27ebb052-5ef4-47ad-a556-ca197152efbd" providerId="ADAL" clId="{83AE2EB6-7F05-4ED7-991B-29A65F38AA46}" dt="2025-05-11T05:08:01.258" v="1520"/>
          <ac:spMkLst>
            <pc:docMk/>
            <pc:sldMk cId="2780430608" sldId="454"/>
            <ac:spMk id="45" creationId="{7CA92A2E-0D69-E523-6EEE-44DD8A6B321E}"/>
          </ac:spMkLst>
        </pc:spChg>
        <pc:spChg chg="mod">
          <ac:chgData name="Zhang, Jiyuan" userId="27ebb052-5ef4-47ad-a556-ca197152efbd" providerId="ADAL" clId="{83AE2EB6-7F05-4ED7-991B-29A65F38AA46}" dt="2025-05-11T05:08:26.364" v="1528"/>
          <ac:spMkLst>
            <pc:docMk/>
            <pc:sldMk cId="2780430608" sldId="454"/>
            <ac:spMk id="62" creationId="{165131D9-6766-87EC-2EDB-A3BF3F109373}"/>
          </ac:spMkLst>
        </pc:spChg>
        <pc:spChg chg="mod">
          <ac:chgData name="Zhang, Jiyuan" userId="27ebb052-5ef4-47ad-a556-ca197152efbd" providerId="ADAL" clId="{83AE2EB6-7F05-4ED7-991B-29A65F38AA46}" dt="2025-05-11T05:09:41.455" v="1606" actId="20577"/>
          <ac:spMkLst>
            <pc:docMk/>
            <pc:sldMk cId="2780430608" sldId="454"/>
            <ac:spMk id="2059" creationId="{70832100-10C6-6B7E-D480-FDD8D57D6937}"/>
          </ac:spMkLst>
        </pc:spChg>
      </pc:sldChg>
      <pc:sldChg chg="modSp mod modNotesTx">
        <pc:chgData name="Zhang, Jiyuan" userId="27ebb052-5ef4-47ad-a556-ca197152efbd" providerId="ADAL" clId="{83AE2EB6-7F05-4ED7-991B-29A65F38AA46}" dt="2025-05-13T02:46:55.659" v="3637" actId="14100"/>
        <pc:sldMkLst>
          <pc:docMk/>
          <pc:sldMk cId="2368043813" sldId="455"/>
        </pc:sldMkLst>
        <pc:spChg chg="mod">
          <ac:chgData name="Zhang, Jiyuan" userId="27ebb052-5ef4-47ad-a556-ca197152efbd" providerId="ADAL" clId="{83AE2EB6-7F05-4ED7-991B-29A65F38AA46}" dt="2025-05-13T02:46:55.659" v="3637" actId="14100"/>
          <ac:spMkLst>
            <pc:docMk/>
            <pc:sldMk cId="2368043813" sldId="455"/>
            <ac:spMk id="23" creationId="{3114AA68-44EE-F1D0-5771-444861D95199}"/>
          </ac:spMkLst>
        </pc:spChg>
        <pc:spChg chg="mod">
          <ac:chgData name="Zhang, Jiyuan" userId="27ebb052-5ef4-47ad-a556-ca197152efbd" providerId="ADAL" clId="{83AE2EB6-7F05-4ED7-991B-29A65F38AA46}" dt="2025-05-13T02:46:28.826" v="3592" actId="1035"/>
          <ac:spMkLst>
            <pc:docMk/>
            <pc:sldMk cId="2368043813" sldId="455"/>
            <ac:spMk id="73" creationId="{57C9AF62-BF24-6AAA-F444-95E2784A35FF}"/>
          </ac:spMkLst>
        </pc:spChg>
      </pc:sldChg>
      <pc:sldChg chg="mod modShow">
        <pc:chgData name="Zhang, Jiyuan" userId="27ebb052-5ef4-47ad-a556-ca197152efbd" providerId="ADAL" clId="{83AE2EB6-7F05-4ED7-991B-29A65F38AA46}" dt="2025-05-11T06:56:56.459" v="1731" actId="729"/>
        <pc:sldMkLst>
          <pc:docMk/>
          <pc:sldMk cId="2708648625" sldId="456"/>
        </pc:sldMkLst>
      </pc:sldChg>
      <pc:sldChg chg="modNotesTx">
        <pc:chgData name="Zhang, Jiyuan" userId="27ebb052-5ef4-47ad-a556-ca197152efbd" providerId="ADAL" clId="{83AE2EB6-7F05-4ED7-991B-29A65F38AA46}" dt="2025-05-11T06:57:22.894" v="1738" actId="20577"/>
        <pc:sldMkLst>
          <pc:docMk/>
          <pc:sldMk cId="4154085102" sldId="457"/>
        </pc:sldMkLst>
      </pc:sldChg>
      <pc:sldChg chg="mod modShow">
        <pc:chgData name="Zhang, Jiyuan" userId="27ebb052-5ef4-47ad-a556-ca197152efbd" providerId="ADAL" clId="{83AE2EB6-7F05-4ED7-991B-29A65F38AA46}" dt="2025-05-11T06:57:15.082" v="1737" actId="729"/>
        <pc:sldMkLst>
          <pc:docMk/>
          <pc:sldMk cId="1700190179" sldId="460"/>
        </pc:sldMkLst>
      </pc:sldChg>
      <pc:sldChg chg="addSp delSp modSp new mod modTransition modAnim">
        <pc:chgData name="Zhang, Jiyuan" userId="27ebb052-5ef4-47ad-a556-ca197152efbd" providerId="ADAL" clId="{83AE2EB6-7F05-4ED7-991B-29A65F38AA46}" dt="2025-05-13T02:34:23.955" v="3257" actId="20577"/>
        <pc:sldMkLst>
          <pc:docMk/>
          <pc:sldMk cId="3397825122" sldId="461"/>
        </pc:sldMkLst>
        <pc:spChg chg="mod">
          <ac:chgData name="Zhang, Jiyuan" userId="27ebb052-5ef4-47ad-a556-ca197152efbd" providerId="ADAL" clId="{83AE2EB6-7F05-4ED7-991B-29A65F38AA46}" dt="2025-05-13T02:34:20.308" v="3243" actId="14100"/>
          <ac:spMkLst>
            <pc:docMk/>
            <pc:sldMk cId="3397825122" sldId="461"/>
            <ac:spMk id="3" creationId="{7DB3098F-1C65-4FDE-E9E5-4F7000309581}"/>
          </ac:spMkLst>
        </pc:spChg>
        <pc:spChg chg="add mod">
          <ac:chgData name="Zhang, Jiyuan" userId="27ebb052-5ef4-47ad-a556-ca197152efbd" providerId="ADAL" clId="{83AE2EB6-7F05-4ED7-991B-29A65F38AA46}" dt="2025-05-13T02:34:23.955" v="3257" actId="20577"/>
          <ac:spMkLst>
            <pc:docMk/>
            <pc:sldMk cId="3397825122" sldId="461"/>
            <ac:spMk id="6" creationId="{6F6ADCC9-2EDC-5B38-7923-BCB38396ADD6}"/>
          </ac:spMkLst>
        </pc:spChg>
      </pc:sldChg>
      <pc:sldChg chg="new del">
        <pc:chgData name="Zhang, Jiyuan" userId="27ebb052-5ef4-47ad-a556-ca197152efbd" providerId="ADAL" clId="{83AE2EB6-7F05-4ED7-991B-29A65F38AA46}" dt="2025-05-11T05:04:00.801" v="1171" actId="47"/>
        <pc:sldMkLst>
          <pc:docMk/>
          <pc:sldMk cId="1188783849" sldId="462"/>
        </pc:sldMkLst>
      </pc:sldChg>
    </pc:docChg>
  </pc:docChgLst>
  <pc:docChgLst>
    <pc:chgData name="Zhang, Jiyuan" userId="27ebb052-5ef4-47ad-a556-ca197152efbd" providerId="ADAL" clId="{EB163EC9-6D81-42CA-BA00-A9959B2D61CB}"/>
    <pc:docChg chg="undo custSel modSld">
      <pc:chgData name="Zhang, Jiyuan" userId="27ebb052-5ef4-47ad-a556-ca197152efbd" providerId="ADAL" clId="{EB163EC9-6D81-42CA-BA00-A9959B2D61CB}" dt="2024-06-19T10:15:55.645" v="6798" actId="20577"/>
      <pc:docMkLst>
        <pc:docMk/>
      </pc:docMkLst>
      <pc:sldChg chg="modNotesTx">
        <pc:chgData name="Zhang, Jiyuan" userId="27ebb052-5ef4-47ad-a556-ca197152efbd" providerId="ADAL" clId="{EB163EC9-6D81-42CA-BA00-A9959B2D61CB}" dt="2024-06-19T08:01:04.442" v="13" actId="20577"/>
        <pc:sldMkLst>
          <pc:docMk/>
          <pc:sldMk cId="2452761973" sldId="279"/>
        </pc:sldMkLst>
      </pc:sldChg>
      <pc:sldChg chg="modNotesTx">
        <pc:chgData name="Zhang, Jiyuan" userId="27ebb052-5ef4-47ad-a556-ca197152efbd" providerId="ADAL" clId="{EB163EC9-6D81-42CA-BA00-A9959B2D61CB}" dt="2024-06-19T08:01:33.627" v="34" actId="20577"/>
        <pc:sldMkLst>
          <pc:docMk/>
          <pc:sldMk cId="351369185" sldId="325"/>
        </pc:sldMkLst>
      </pc:sldChg>
      <pc:sldChg chg="modNotesTx">
        <pc:chgData name="Zhang, Jiyuan" userId="27ebb052-5ef4-47ad-a556-ca197152efbd" providerId="ADAL" clId="{EB163EC9-6D81-42CA-BA00-A9959B2D61CB}" dt="2024-06-19T08:01:43.183" v="35"/>
        <pc:sldMkLst>
          <pc:docMk/>
          <pc:sldMk cId="2155186545" sldId="328"/>
        </pc:sldMkLst>
      </pc:sldChg>
      <pc:sldChg chg="modNotesTx">
        <pc:chgData name="Zhang, Jiyuan" userId="27ebb052-5ef4-47ad-a556-ca197152efbd" providerId="ADAL" clId="{EB163EC9-6D81-42CA-BA00-A9959B2D61CB}" dt="2024-06-19T10:15:55.645" v="6798" actId="20577"/>
        <pc:sldMkLst>
          <pc:docMk/>
          <pc:sldMk cId="632155232" sldId="331"/>
        </pc:sldMkLst>
      </pc:sldChg>
      <pc:sldChg chg="modNotesTx">
        <pc:chgData name="Zhang, Jiyuan" userId="27ebb052-5ef4-47ad-a556-ca197152efbd" providerId="ADAL" clId="{EB163EC9-6D81-42CA-BA00-A9959B2D61CB}" dt="2024-06-19T08:08:08.898" v="972" actId="20577"/>
        <pc:sldMkLst>
          <pc:docMk/>
          <pc:sldMk cId="3809460940" sldId="348"/>
        </pc:sldMkLst>
      </pc:sldChg>
      <pc:sldChg chg="modNotesTx">
        <pc:chgData name="Zhang, Jiyuan" userId="27ebb052-5ef4-47ad-a556-ca197152efbd" providerId="ADAL" clId="{EB163EC9-6D81-42CA-BA00-A9959B2D61CB}" dt="2024-06-19T08:07:36.994" v="926"/>
        <pc:sldMkLst>
          <pc:docMk/>
          <pc:sldMk cId="1773549353" sldId="349"/>
        </pc:sldMkLst>
      </pc:sldChg>
      <pc:sldChg chg="modNotesTx">
        <pc:chgData name="Zhang, Jiyuan" userId="27ebb052-5ef4-47ad-a556-ca197152efbd" providerId="ADAL" clId="{EB163EC9-6D81-42CA-BA00-A9959B2D61CB}" dt="2024-06-19T08:07:35.315" v="925" actId="313"/>
        <pc:sldMkLst>
          <pc:docMk/>
          <pc:sldMk cId="4124663059" sldId="350"/>
        </pc:sldMkLst>
      </pc:sldChg>
      <pc:sldChg chg="modNotesTx">
        <pc:chgData name="Zhang, Jiyuan" userId="27ebb052-5ef4-47ad-a556-ca197152efbd" providerId="ADAL" clId="{EB163EC9-6D81-42CA-BA00-A9959B2D61CB}" dt="2024-06-19T09:47:19.292" v="2658" actId="20577"/>
        <pc:sldMkLst>
          <pc:docMk/>
          <pc:sldMk cId="1775259860" sldId="351"/>
        </pc:sldMkLst>
      </pc:sldChg>
      <pc:sldChg chg="modNotesTx">
        <pc:chgData name="Zhang, Jiyuan" userId="27ebb052-5ef4-47ad-a556-ca197152efbd" providerId="ADAL" clId="{EB163EC9-6D81-42CA-BA00-A9959B2D61CB}" dt="2024-06-19T09:50:25.882" v="3069" actId="20577"/>
        <pc:sldMkLst>
          <pc:docMk/>
          <pc:sldMk cId="1348055155" sldId="352"/>
        </pc:sldMkLst>
      </pc:sldChg>
      <pc:sldChg chg="modNotesTx">
        <pc:chgData name="Zhang, Jiyuan" userId="27ebb052-5ef4-47ad-a556-ca197152efbd" providerId="ADAL" clId="{EB163EC9-6D81-42CA-BA00-A9959B2D61CB}" dt="2024-06-19T10:03:51.034" v="5028" actId="20577"/>
        <pc:sldMkLst>
          <pc:docMk/>
          <pc:sldMk cId="2874394463" sldId="354"/>
        </pc:sldMkLst>
      </pc:sldChg>
      <pc:sldChg chg="modNotesTx">
        <pc:chgData name="Zhang, Jiyuan" userId="27ebb052-5ef4-47ad-a556-ca197152efbd" providerId="ADAL" clId="{EB163EC9-6D81-42CA-BA00-A9959B2D61CB}" dt="2024-06-19T09:55:03.283" v="3760" actId="20577"/>
        <pc:sldMkLst>
          <pc:docMk/>
          <pc:sldMk cId="2158149595" sldId="355"/>
        </pc:sldMkLst>
      </pc:sldChg>
      <pc:sldChg chg="modNotesTx">
        <pc:chgData name="Zhang, Jiyuan" userId="27ebb052-5ef4-47ad-a556-ca197152efbd" providerId="ADAL" clId="{EB163EC9-6D81-42CA-BA00-A9959B2D61CB}" dt="2024-06-19T09:44:38.862" v="2165" actId="20577"/>
        <pc:sldMkLst>
          <pc:docMk/>
          <pc:sldMk cId="1969365923" sldId="357"/>
        </pc:sldMkLst>
      </pc:sldChg>
      <pc:sldChg chg="modNotesTx">
        <pc:chgData name="Zhang, Jiyuan" userId="27ebb052-5ef4-47ad-a556-ca197152efbd" providerId="ADAL" clId="{EB163EC9-6D81-42CA-BA00-A9959B2D61CB}" dt="2024-06-19T08:15:26.876" v="1773" actId="20577"/>
        <pc:sldMkLst>
          <pc:docMk/>
          <pc:sldMk cId="556544734" sldId="359"/>
        </pc:sldMkLst>
      </pc:sldChg>
      <pc:sldChg chg="modNotesTx">
        <pc:chgData name="Zhang, Jiyuan" userId="27ebb052-5ef4-47ad-a556-ca197152efbd" providerId="ADAL" clId="{EB163EC9-6D81-42CA-BA00-A9959B2D61CB}" dt="2024-06-19T09:45:39.838" v="2439" actId="20577"/>
        <pc:sldMkLst>
          <pc:docMk/>
          <pc:sldMk cId="3884518075" sldId="360"/>
        </pc:sldMkLst>
      </pc:sldChg>
      <pc:sldChg chg="modNotesTx">
        <pc:chgData name="Zhang, Jiyuan" userId="27ebb052-5ef4-47ad-a556-ca197152efbd" providerId="ADAL" clId="{EB163EC9-6D81-42CA-BA00-A9959B2D61CB}" dt="2024-06-19T10:01:07.403" v="4759" actId="20577"/>
        <pc:sldMkLst>
          <pc:docMk/>
          <pc:sldMk cId="1439824100" sldId="361"/>
        </pc:sldMkLst>
      </pc:sldChg>
      <pc:sldChg chg="modNotesTx">
        <pc:chgData name="Zhang, Jiyuan" userId="27ebb052-5ef4-47ad-a556-ca197152efbd" providerId="ADAL" clId="{EB163EC9-6D81-42CA-BA00-A9959B2D61CB}" dt="2024-06-19T10:02:20.622" v="4901" actId="20577"/>
        <pc:sldMkLst>
          <pc:docMk/>
          <pc:sldMk cId="3127752739" sldId="362"/>
        </pc:sldMkLst>
      </pc:sldChg>
      <pc:sldChg chg="modNotesTx">
        <pc:chgData name="Zhang, Jiyuan" userId="27ebb052-5ef4-47ad-a556-ca197152efbd" providerId="ADAL" clId="{EB163EC9-6D81-42CA-BA00-A9959B2D61CB}" dt="2024-06-19T10:02:24.504" v="4902"/>
        <pc:sldMkLst>
          <pc:docMk/>
          <pc:sldMk cId="2800733801" sldId="363"/>
        </pc:sldMkLst>
      </pc:sldChg>
      <pc:sldChg chg="modNotesTx">
        <pc:chgData name="Zhang, Jiyuan" userId="27ebb052-5ef4-47ad-a556-ca197152efbd" providerId="ADAL" clId="{EB163EC9-6D81-42CA-BA00-A9959B2D61CB}" dt="2024-06-19T10:03:00.460" v="5009" actId="20577"/>
        <pc:sldMkLst>
          <pc:docMk/>
          <pc:sldMk cId="3151385860" sldId="364"/>
        </pc:sldMkLst>
      </pc:sldChg>
      <pc:sldChg chg="modNotesTx">
        <pc:chgData name="Zhang, Jiyuan" userId="27ebb052-5ef4-47ad-a556-ca197152efbd" providerId="ADAL" clId="{EB163EC9-6D81-42CA-BA00-A9959B2D61CB}" dt="2024-06-19T10:03:02.248" v="5010"/>
        <pc:sldMkLst>
          <pc:docMk/>
          <pc:sldMk cId="33393824" sldId="365"/>
        </pc:sldMkLst>
      </pc:sldChg>
      <pc:sldChg chg="modNotesTx">
        <pc:chgData name="Zhang, Jiyuan" userId="27ebb052-5ef4-47ad-a556-ca197152efbd" providerId="ADAL" clId="{EB163EC9-6D81-42CA-BA00-A9959B2D61CB}" dt="2024-06-19T10:06:43.170" v="5363" actId="20577"/>
        <pc:sldMkLst>
          <pc:docMk/>
          <pc:sldMk cId="1762586535" sldId="367"/>
        </pc:sldMkLst>
      </pc:sldChg>
      <pc:sldChg chg="modNotesTx">
        <pc:chgData name="Zhang, Jiyuan" userId="27ebb052-5ef4-47ad-a556-ca197152efbd" providerId="ADAL" clId="{EB163EC9-6D81-42CA-BA00-A9959B2D61CB}" dt="2024-06-19T10:05:37.741" v="5188" actId="20577"/>
        <pc:sldMkLst>
          <pc:docMk/>
          <pc:sldMk cId="3999258451" sldId="368"/>
        </pc:sldMkLst>
      </pc:sldChg>
      <pc:sldChg chg="modNotesTx">
        <pc:chgData name="Zhang, Jiyuan" userId="27ebb052-5ef4-47ad-a556-ca197152efbd" providerId="ADAL" clId="{EB163EC9-6D81-42CA-BA00-A9959B2D61CB}" dt="2024-06-19T10:05:20.490" v="5116" actId="20577"/>
        <pc:sldMkLst>
          <pc:docMk/>
          <pc:sldMk cId="1468888112" sldId="369"/>
        </pc:sldMkLst>
      </pc:sldChg>
      <pc:sldChg chg="modNotesTx">
        <pc:chgData name="Zhang, Jiyuan" userId="27ebb052-5ef4-47ad-a556-ca197152efbd" providerId="ADAL" clId="{EB163EC9-6D81-42CA-BA00-A9959B2D61CB}" dt="2024-06-19T10:10:55.788" v="5857" actId="20577"/>
        <pc:sldMkLst>
          <pc:docMk/>
          <pc:sldMk cId="3661562272" sldId="371"/>
        </pc:sldMkLst>
      </pc:sldChg>
      <pc:sldChg chg="modNotesTx">
        <pc:chgData name="Zhang, Jiyuan" userId="27ebb052-5ef4-47ad-a556-ca197152efbd" providerId="ADAL" clId="{EB163EC9-6D81-42CA-BA00-A9959B2D61CB}" dt="2024-06-19T10:10:59.368" v="5858"/>
        <pc:sldMkLst>
          <pc:docMk/>
          <pc:sldMk cId="550067085" sldId="373"/>
        </pc:sldMkLst>
      </pc:sldChg>
      <pc:sldChg chg="modNotesTx">
        <pc:chgData name="Zhang, Jiyuan" userId="27ebb052-5ef4-47ad-a556-ca197152efbd" providerId="ADAL" clId="{EB163EC9-6D81-42CA-BA00-A9959B2D61CB}" dt="2024-06-19T10:11:31.763" v="5973" actId="20577"/>
        <pc:sldMkLst>
          <pc:docMk/>
          <pc:sldMk cId="1115671807" sldId="377"/>
        </pc:sldMkLst>
      </pc:sldChg>
      <pc:sldChg chg="modNotesTx">
        <pc:chgData name="Zhang, Jiyuan" userId="27ebb052-5ef4-47ad-a556-ca197152efbd" providerId="ADAL" clId="{EB163EC9-6D81-42CA-BA00-A9959B2D61CB}" dt="2024-06-19T10:12:52.068" v="6209" actId="20577"/>
        <pc:sldMkLst>
          <pc:docMk/>
          <pc:sldMk cId="2303435166" sldId="378"/>
        </pc:sldMkLst>
      </pc:sldChg>
      <pc:sldChg chg="modNotesTx">
        <pc:chgData name="Zhang, Jiyuan" userId="27ebb052-5ef4-47ad-a556-ca197152efbd" providerId="ADAL" clId="{EB163EC9-6D81-42CA-BA00-A9959B2D61CB}" dt="2024-06-19T10:11:01.839" v="5859"/>
        <pc:sldMkLst>
          <pc:docMk/>
          <pc:sldMk cId="442111392" sldId="382"/>
        </pc:sldMkLst>
      </pc:sldChg>
      <pc:sldChg chg="modNotesTx">
        <pc:chgData name="Zhang, Jiyuan" userId="27ebb052-5ef4-47ad-a556-ca197152efbd" providerId="ADAL" clId="{EB163EC9-6D81-42CA-BA00-A9959B2D61CB}" dt="2024-06-19T10:09:34.849" v="5830"/>
        <pc:sldMkLst>
          <pc:docMk/>
          <pc:sldMk cId="554760781" sldId="383"/>
        </pc:sldMkLst>
      </pc:sldChg>
      <pc:sldChg chg="mod modShow">
        <pc:chgData name="Zhang, Jiyuan" userId="27ebb052-5ef4-47ad-a556-ca197152efbd" providerId="ADAL" clId="{EB163EC9-6D81-42CA-BA00-A9959B2D61CB}" dt="2024-06-19T10:12:33.932" v="6161" actId="729"/>
        <pc:sldMkLst>
          <pc:docMk/>
          <pc:sldMk cId="3850514165" sldId="384"/>
        </pc:sldMkLst>
      </pc:sldChg>
      <pc:sldChg chg="modNotesTx">
        <pc:chgData name="Zhang, Jiyuan" userId="27ebb052-5ef4-47ad-a556-ca197152efbd" providerId="ADAL" clId="{EB163EC9-6D81-42CA-BA00-A9959B2D61CB}" dt="2024-06-19T10:13:32.193" v="6212" actId="20577"/>
        <pc:sldMkLst>
          <pc:docMk/>
          <pc:sldMk cId="1525250635" sldId="386"/>
        </pc:sldMkLst>
      </pc:sldChg>
      <pc:sldChg chg="modNotesTx">
        <pc:chgData name="Zhang, Jiyuan" userId="27ebb052-5ef4-47ad-a556-ca197152efbd" providerId="ADAL" clId="{EB163EC9-6D81-42CA-BA00-A9959B2D61CB}" dt="2024-06-19T09:58:24.716" v="4336" actId="20577"/>
        <pc:sldMkLst>
          <pc:docMk/>
          <pc:sldMk cId="655902317" sldId="387"/>
        </pc:sldMkLst>
      </pc:sldChg>
      <pc:sldChg chg="modNotesTx">
        <pc:chgData name="Zhang, Jiyuan" userId="27ebb052-5ef4-47ad-a556-ca197152efbd" providerId="ADAL" clId="{EB163EC9-6D81-42CA-BA00-A9959B2D61CB}" dt="2024-06-19T08:03:55.305" v="248" actId="20577"/>
        <pc:sldMkLst>
          <pc:docMk/>
          <pc:sldMk cId="2287041019" sldId="394"/>
        </pc:sldMkLst>
      </pc:sldChg>
    </pc:docChg>
  </pc:docChgLst>
  <pc:docChgLst>
    <pc:chgData name="Xu, Tianyin" userId="S::tyxu@illinois.edu::3d629200-88cf-4f6f-bd91-907002229dca" providerId="AD" clId="Web-{873AA7A5-93E7-C16B-E54B-871E7B0853FB}"/>
    <pc:docChg chg="modSld">
      <pc:chgData name="Xu, Tianyin" userId="S::tyxu@illinois.edu::3d629200-88cf-4f6f-bd91-907002229dca" providerId="AD" clId="Web-{873AA7A5-93E7-C16B-E54B-871E7B0853FB}" dt="2024-04-26T06:58:18.626" v="15" actId="20577"/>
      <pc:docMkLst>
        <pc:docMk/>
      </pc:docMkLst>
      <pc:sldChg chg="modSp">
        <pc:chgData name="Xu, Tianyin" userId="S::tyxu@illinois.edu::3d629200-88cf-4f6f-bd91-907002229dca" providerId="AD" clId="Web-{873AA7A5-93E7-C16B-E54B-871E7B0853FB}" dt="2024-04-26T06:58:18.626" v="15" actId="20577"/>
        <pc:sldMkLst>
          <pc:docMk/>
          <pc:sldMk cId="2382569788" sldId="323"/>
        </pc:sldMkLst>
      </pc:sldChg>
    </pc:docChg>
  </pc:docChgLst>
  <pc:docChgLst>
    <pc:chgData name="Zhang, Jiyuan" userId="27ebb052-5ef4-47ad-a556-ca197152efbd" providerId="ADAL" clId="{76F68323-7C74-4C0F-96EF-5B213E794EDF}"/>
    <pc:docChg chg="undo redo custSel mod addSld delSld modSld sldOrd addSection delSection modSection">
      <pc:chgData name="Zhang, Jiyuan" userId="27ebb052-5ef4-47ad-a556-ca197152efbd" providerId="ADAL" clId="{76F68323-7C74-4C0F-96EF-5B213E794EDF}" dt="2024-05-01T17:49:10.522" v="16195"/>
      <pc:docMkLst>
        <pc:docMk/>
      </pc:docMkLst>
      <pc:sldChg chg="del">
        <pc:chgData name="Zhang, Jiyuan" userId="27ebb052-5ef4-47ad-a556-ca197152efbd" providerId="ADAL" clId="{76F68323-7C74-4C0F-96EF-5B213E794EDF}" dt="2024-05-01T06:51:45.768" v="8352" actId="47"/>
        <pc:sldMkLst>
          <pc:docMk/>
          <pc:sldMk cId="3785503302" sldId="258"/>
        </pc:sldMkLst>
      </pc:sldChg>
      <pc:sldChg chg="del mod modShow">
        <pc:chgData name="Zhang, Jiyuan" userId="27ebb052-5ef4-47ad-a556-ca197152efbd" providerId="ADAL" clId="{76F68323-7C74-4C0F-96EF-5B213E794EDF}" dt="2024-04-30T06:43:12.893" v="2961" actId="47"/>
        <pc:sldMkLst>
          <pc:docMk/>
          <pc:sldMk cId="2150675936" sldId="259"/>
        </pc:sldMkLst>
      </pc:sldChg>
      <pc:sldChg chg="del mod modShow">
        <pc:chgData name="Zhang, Jiyuan" userId="27ebb052-5ef4-47ad-a556-ca197152efbd" providerId="ADAL" clId="{76F68323-7C74-4C0F-96EF-5B213E794EDF}" dt="2024-04-30T06:43:12.893" v="2961" actId="47"/>
        <pc:sldMkLst>
          <pc:docMk/>
          <pc:sldMk cId="2259985807" sldId="260"/>
        </pc:sldMkLst>
      </pc:sldChg>
      <pc:sldChg chg="del">
        <pc:chgData name="Zhang, Jiyuan" userId="27ebb052-5ef4-47ad-a556-ca197152efbd" providerId="ADAL" clId="{76F68323-7C74-4C0F-96EF-5B213E794EDF}" dt="2024-04-30T07:40:07.542" v="4169" actId="47"/>
        <pc:sldMkLst>
          <pc:docMk/>
          <pc:sldMk cId="691403081" sldId="265"/>
        </pc:sldMkLst>
      </pc:sldChg>
      <pc:sldChg chg="del">
        <pc:chgData name="Zhang, Jiyuan" userId="27ebb052-5ef4-47ad-a556-ca197152efbd" providerId="ADAL" clId="{76F68323-7C74-4C0F-96EF-5B213E794EDF}" dt="2024-04-30T06:43:16.557" v="2962" actId="47"/>
        <pc:sldMkLst>
          <pc:docMk/>
          <pc:sldMk cId="2141448834" sldId="266"/>
        </pc:sldMkLst>
      </pc:sldChg>
      <pc:sldChg chg="modSp mod modAnim modNotesTx">
        <pc:chgData name="Zhang, Jiyuan" userId="27ebb052-5ef4-47ad-a556-ca197152efbd" providerId="ADAL" clId="{76F68323-7C74-4C0F-96EF-5B213E794EDF}" dt="2024-05-01T17:23:49.795" v="11501" actId="20577"/>
        <pc:sldMkLst>
          <pc:docMk/>
          <pc:sldMk cId="2452761973" sldId="279"/>
        </pc:sldMkLst>
      </pc:sldChg>
      <pc:sldChg chg="del">
        <pc:chgData name="Zhang, Jiyuan" userId="27ebb052-5ef4-47ad-a556-ca197152efbd" providerId="ADAL" clId="{76F68323-7C74-4C0F-96EF-5B213E794EDF}" dt="2024-04-30T07:36:19.715" v="4097" actId="47"/>
        <pc:sldMkLst>
          <pc:docMk/>
          <pc:sldMk cId="446496107" sldId="282"/>
        </pc:sldMkLst>
      </pc:sldChg>
      <pc:sldChg chg="del">
        <pc:chgData name="Zhang, Jiyuan" userId="27ebb052-5ef4-47ad-a556-ca197152efbd" providerId="ADAL" clId="{76F68323-7C74-4C0F-96EF-5B213E794EDF}" dt="2024-05-01T06:51:45.768" v="8352" actId="47"/>
        <pc:sldMkLst>
          <pc:docMk/>
          <pc:sldMk cId="2444873474" sldId="286"/>
        </pc:sldMkLst>
      </pc:sldChg>
      <pc:sldChg chg="del">
        <pc:chgData name="Zhang, Jiyuan" userId="27ebb052-5ef4-47ad-a556-ca197152efbd" providerId="ADAL" clId="{76F68323-7C74-4C0F-96EF-5B213E794EDF}" dt="2024-05-01T06:51:45.768" v="8352" actId="47"/>
        <pc:sldMkLst>
          <pc:docMk/>
          <pc:sldMk cId="2339843890" sldId="288"/>
        </pc:sldMkLst>
      </pc:sldChg>
      <pc:sldChg chg="del">
        <pc:chgData name="Zhang, Jiyuan" userId="27ebb052-5ef4-47ad-a556-ca197152efbd" providerId="ADAL" clId="{76F68323-7C74-4C0F-96EF-5B213E794EDF}" dt="2024-05-01T06:51:45.768" v="8352" actId="47"/>
        <pc:sldMkLst>
          <pc:docMk/>
          <pc:sldMk cId="4132063092" sldId="289"/>
        </pc:sldMkLst>
      </pc:sldChg>
      <pc:sldChg chg="del">
        <pc:chgData name="Zhang, Jiyuan" userId="27ebb052-5ef4-47ad-a556-ca197152efbd" providerId="ADAL" clId="{76F68323-7C74-4C0F-96EF-5B213E794EDF}" dt="2024-05-01T06:51:45.768" v="8352" actId="47"/>
        <pc:sldMkLst>
          <pc:docMk/>
          <pc:sldMk cId="3957114403" sldId="290"/>
        </pc:sldMkLst>
      </pc:sldChg>
      <pc:sldChg chg="del">
        <pc:chgData name="Zhang, Jiyuan" userId="27ebb052-5ef4-47ad-a556-ca197152efbd" providerId="ADAL" clId="{76F68323-7C74-4C0F-96EF-5B213E794EDF}" dt="2024-05-01T06:51:45.768" v="8352" actId="47"/>
        <pc:sldMkLst>
          <pc:docMk/>
          <pc:sldMk cId="3194725268" sldId="291"/>
        </pc:sldMkLst>
      </pc:sldChg>
      <pc:sldChg chg="del">
        <pc:chgData name="Zhang, Jiyuan" userId="27ebb052-5ef4-47ad-a556-ca197152efbd" providerId="ADAL" clId="{76F68323-7C74-4C0F-96EF-5B213E794EDF}" dt="2024-05-01T06:51:45.768" v="8352" actId="47"/>
        <pc:sldMkLst>
          <pc:docMk/>
          <pc:sldMk cId="250035227" sldId="292"/>
        </pc:sldMkLst>
      </pc:sldChg>
      <pc:sldChg chg="del">
        <pc:chgData name="Zhang, Jiyuan" userId="27ebb052-5ef4-47ad-a556-ca197152efbd" providerId="ADAL" clId="{76F68323-7C74-4C0F-96EF-5B213E794EDF}" dt="2024-05-01T06:51:45.768" v="8352" actId="47"/>
        <pc:sldMkLst>
          <pc:docMk/>
          <pc:sldMk cId="3736046109" sldId="293"/>
        </pc:sldMkLst>
      </pc:sldChg>
      <pc:sldChg chg="del">
        <pc:chgData name="Zhang, Jiyuan" userId="27ebb052-5ef4-47ad-a556-ca197152efbd" providerId="ADAL" clId="{76F68323-7C74-4C0F-96EF-5B213E794EDF}" dt="2024-04-30T07:08:01.730" v="3419" actId="47"/>
        <pc:sldMkLst>
          <pc:docMk/>
          <pc:sldMk cId="938082022" sldId="294"/>
        </pc:sldMkLst>
      </pc:sldChg>
      <pc:sldChg chg="del">
        <pc:chgData name="Zhang, Jiyuan" userId="27ebb052-5ef4-47ad-a556-ca197152efbd" providerId="ADAL" clId="{76F68323-7C74-4C0F-96EF-5B213E794EDF}" dt="2024-04-30T07:08:01.730" v="3419" actId="47"/>
        <pc:sldMkLst>
          <pc:docMk/>
          <pc:sldMk cId="2941278568" sldId="295"/>
        </pc:sldMkLst>
      </pc:sldChg>
      <pc:sldChg chg="del">
        <pc:chgData name="Zhang, Jiyuan" userId="27ebb052-5ef4-47ad-a556-ca197152efbd" providerId="ADAL" clId="{76F68323-7C74-4C0F-96EF-5B213E794EDF}" dt="2024-04-30T07:08:01.730" v="3419" actId="47"/>
        <pc:sldMkLst>
          <pc:docMk/>
          <pc:sldMk cId="334458156" sldId="296"/>
        </pc:sldMkLst>
      </pc:sldChg>
      <pc:sldChg chg="del">
        <pc:chgData name="Zhang, Jiyuan" userId="27ebb052-5ef4-47ad-a556-ca197152efbd" providerId="ADAL" clId="{76F68323-7C74-4C0F-96EF-5B213E794EDF}" dt="2024-04-30T07:08:01.730" v="3419" actId="47"/>
        <pc:sldMkLst>
          <pc:docMk/>
          <pc:sldMk cId="2319977950" sldId="298"/>
        </pc:sldMkLst>
      </pc:sldChg>
      <pc:sldChg chg="del">
        <pc:chgData name="Zhang, Jiyuan" userId="27ebb052-5ef4-47ad-a556-ca197152efbd" providerId="ADAL" clId="{76F68323-7C74-4C0F-96EF-5B213E794EDF}" dt="2024-04-30T07:08:01.730" v="3419" actId="47"/>
        <pc:sldMkLst>
          <pc:docMk/>
          <pc:sldMk cId="3609854752" sldId="299"/>
        </pc:sldMkLst>
      </pc:sldChg>
      <pc:sldChg chg="del">
        <pc:chgData name="Zhang, Jiyuan" userId="27ebb052-5ef4-47ad-a556-ca197152efbd" providerId="ADAL" clId="{76F68323-7C74-4C0F-96EF-5B213E794EDF}" dt="2024-04-30T07:08:01.730" v="3419" actId="47"/>
        <pc:sldMkLst>
          <pc:docMk/>
          <pc:sldMk cId="4077212103" sldId="300"/>
        </pc:sldMkLst>
      </pc:sldChg>
      <pc:sldChg chg="del">
        <pc:chgData name="Zhang, Jiyuan" userId="27ebb052-5ef4-47ad-a556-ca197152efbd" providerId="ADAL" clId="{76F68323-7C74-4C0F-96EF-5B213E794EDF}" dt="2024-04-30T07:08:01.730" v="3419" actId="47"/>
        <pc:sldMkLst>
          <pc:docMk/>
          <pc:sldMk cId="3862853582" sldId="301"/>
        </pc:sldMkLst>
      </pc:sldChg>
      <pc:sldChg chg="del">
        <pc:chgData name="Zhang, Jiyuan" userId="27ebb052-5ef4-47ad-a556-ca197152efbd" providerId="ADAL" clId="{76F68323-7C74-4C0F-96EF-5B213E794EDF}" dt="2024-04-30T07:08:01.730" v="3419" actId="47"/>
        <pc:sldMkLst>
          <pc:docMk/>
          <pc:sldMk cId="2344592139" sldId="302"/>
        </pc:sldMkLst>
      </pc:sldChg>
      <pc:sldChg chg="del">
        <pc:chgData name="Zhang, Jiyuan" userId="27ebb052-5ef4-47ad-a556-ca197152efbd" providerId="ADAL" clId="{76F68323-7C74-4C0F-96EF-5B213E794EDF}" dt="2024-04-30T07:08:01.730" v="3419" actId="47"/>
        <pc:sldMkLst>
          <pc:docMk/>
          <pc:sldMk cId="3267619547" sldId="304"/>
        </pc:sldMkLst>
      </pc:sldChg>
      <pc:sldChg chg="del">
        <pc:chgData name="Zhang, Jiyuan" userId="27ebb052-5ef4-47ad-a556-ca197152efbd" providerId="ADAL" clId="{76F68323-7C74-4C0F-96EF-5B213E794EDF}" dt="2024-04-30T07:08:01.730" v="3419" actId="47"/>
        <pc:sldMkLst>
          <pc:docMk/>
          <pc:sldMk cId="296110658" sldId="305"/>
        </pc:sldMkLst>
      </pc:sldChg>
      <pc:sldChg chg="del">
        <pc:chgData name="Zhang, Jiyuan" userId="27ebb052-5ef4-47ad-a556-ca197152efbd" providerId="ADAL" clId="{76F68323-7C74-4C0F-96EF-5B213E794EDF}" dt="2024-04-30T07:08:01.730" v="3419" actId="47"/>
        <pc:sldMkLst>
          <pc:docMk/>
          <pc:sldMk cId="539093810" sldId="306"/>
        </pc:sldMkLst>
      </pc:sldChg>
      <pc:sldChg chg="del">
        <pc:chgData name="Zhang, Jiyuan" userId="27ebb052-5ef4-47ad-a556-ca197152efbd" providerId="ADAL" clId="{76F68323-7C74-4C0F-96EF-5B213E794EDF}" dt="2024-04-30T07:08:01.730" v="3419" actId="47"/>
        <pc:sldMkLst>
          <pc:docMk/>
          <pc:sldMk cId="4105483836" sldId="307"/>
        </pc:sldMkLst>
      </pc:sldChg>
      <pc:sldChg chg="del">
        <pc:chgData name="Zhang, Jiyuan" userId="27ebb052-5ef4-47ad-a556-ca197152efbd" providerId="ADAL" clId="{76F68323-7C74-4C0F-96EF-5B213E794EDF}" dt="2024-04-30T06:44:11.740" v="2970" actId="47"/>
        <pc:sldMkLst>
          <pc:docMk/>
          <pc:sldMk cId="73903193" sldId="308"/>
        </pc:sldMkLst>
      </pc:sldChg>
      <pc:sldChg chg="del">
        <pc:chgData name="Zhang, Jiyuan" userId="27ebb052-5ef4-47ad-a556-ca197152efbd" providerId="ADAL" clId="{76F68323-7C74-4C0F-96EF-5B213E794EDF}" dt="2024-04-30T06:44:11.740" v="2970" actId="47"/>
        <pc:sldMkLst>
          <pc:docMk/>
          <pc:sldMk cId="2606706527" sldId="312"/>
        </pc:sldMkLst>
      </pc:sldChg>
      <pc:sldChg chg="del">
        <pc:chgData name="Zhang, Jiyuan" userId="27ebb052-5ef4-47ad-a556-ca197152efbd" providerId="ADAL" clId="{76F68323-7C74-4C0F-96EF-5B213E794EDF}" dt="2024-04-30T06:44:11.740" v="2970" actId="47"/>
        <pc:sldMkLst>
          <pc:docMk/>
          <pc:sldMk cId="2021161936" sldId="315"/>
        </pc:sldMkLst>
      </pc:sldChg>
      <pc:sldChg chg="del">
        <pc:chgData name="Zhang, Jiyuan" userId="27ebb052-5ef4-47ad-a556-ca197152efbd" providerId="ADAL" clId="{76F68323-7C74-4C0F-96EF-5B213E794EDF}" dt="2024-04-30T06:44:11.740" v="2970" actId="47"/>
        <pc:sldMkLst>
          <pc:docMk/>
          <pc:sldMk cId="3740039774" sldId="316"/>
        </pc:sldMkLst>
      </pc:sldChg>
      <pc:sldChg chg="del">
        <pc:chgData name="Zhang, Jiyuan" userId="27ebb052-5ef4-47ad-a556-ca197152efbd" providerId="ADAL" clId="{76F68323-7C74-4C0F-96EF-5B213E794EDF}" dt="2024-04-30T07:36:19.715" v="4097" actId="47"/>
        <pc:sldMkLst>
          <pc:docMk/>
          <pc:sldMk cId="2501529458" sldId="317"/>
        </pc:sldMkLst>
      </pc:sldChg>
      <pc:sldChg chg="modSp mod modNotesTx">
        <pc:chgData name="Zhang, Jiyuan" userId="27ebb052-5ef4-47ad-a556-ca197152efbd" providerId="ADAL" clId="{76F68323-7C74-4C0F-96EF-5B213E794EDF}" dt="2024-05-01T17:16:20.366" v="10781" actId="20577"/>
        <pc:sldMkLst>
          <pc:docMk/>
          <pc:sldMk cId="2382569788" sldId="323"/>
        </pc:sldMkLst>
      </pc:sldChg>
      <pc:sldChg chg="addSp delSp modSp mod modNotesTx">
        <pc:chgData name="Zhang, Jiyuan" userId="27ebb052-5ef4-47ad-a556-ca197152efbd" providerId="ADAL" clId="{76F68323-7C74-4C0F-96EF-5B213E794EDF}" dt="2024-05-01T17:49:10.522" v="16195"/>
        <pc:sldMkLst>
          <pc:docMk/>
          <pc:sldMk cId="351369185" sldId="325"/>
        </pc:sldMkLst>
      </pc:sldChg>
      <pc:sldChg chg="del">
        <pc:chgData name="Zhang, Jiyuan" userId="27ebb052-5ef4-47ad-a556-ca197152efbd" providerId="ADAL" clId="{76F68323-7C74-4C0F-96EF-5B213E794EDF}" dt="2024-05-01T06:51:45.768" v="8352" actId="47"/>
        <pc:sldMkLst>
          <pc:docMk/>
          <pc:sldMk cId="2792108672" sldId="327"/>
        </pc:sldMkLst>
      </pc:sldChg>
      <pc:sldChg chg="modSp mod modNotesTx">
        <pc:chgData name="Zhang, Jiyuan" userId="27ebb052-5ef4-47ad-a556-ca197152efbd" providerId="ADAL" clId="{76F68323-7C74-4C0F-96EF-5B213E794EDF}" dt="2024-05-01T17:29:44.842" v="12581" actId="20577"/>
        <pc:sldMkLst>
          <pc:docMk/>
          <pc:sldMk cId="2155186545" sldId="328"/>
        </pc:sldMkLst>
      </pc:sldChg>
      <pc:sldChg chg="del">
        <pc:chgData name="Zhang, Jiyuan" userId="27ebb052-5ef4-47ad-a556-ca197152efbd" providerId="ADAL" clId="{76F68323-7C74-4C0F-96EF-5B213E794EDF}" dt="2024-05-01T06:51:45.768" v="8352" actId="47"/>
        <pc:sldMkLst>
          <pc:docMk/>
          <pc:sldMk cId="3218711623" sldId="329"/>
        </pc:sldMkLst>
      </pc:sldChg>
      <pc:sldChg chg="modSp mod modTransition modNotesTx">
        <pc:chgData name="Zhang, Jiyuan" userId="27ebb052-5ef4-47ad-a556-ca197152efbd" providerId="ADAL" clId="{76F68323-7C74-4C0F-96EF-5B213E794EDF}" dt="2024-05-01T17:42:56.425" v="14679" actId="20577"/>
        <pc:sldMkLst>
          <pc:docMk/>
          <pc:sldMk cId="1085942341" sldId="330"/>
        </pc:sldMkLst>
      </pc:sldChg>
      <pc:sldChg chg="delSp modSp mod modAnim modNotesTx">
        <pc:chgData name="Zhang, Jiyuan" userId="27ebb052-5ef4-47ad-a556-ca197152efbd" providerId="ADAL" clId="{76F68323-7C74-4C0F-96EF-5B213E794EDF}" dt="2024-05-01T17:47:13.090" v="15840" actId="20577"/>
        <pc:sldMkLst>
          <pc:docMk/>
          <pc:sldMk cId="632155232" sldId="331"/>
        </pc:sldMkLst>
      </pc:sldChg>
      <pc:sldChg chg="modSp del mod">
        <pc:chgData name="Zhang, Jiyuan" userId="27ebb052-5ef4-47ad-a556-ca197152efbd" providerId="ADAL" clId="{76F68323-7C74-4C0F-96EF-5B213E794EDF}" dt="2024-05-01T06:42:03.920" v="7977" actId="47"/>
        <pc:sldMkLst>
          <pc:docMk/>
          <pc:sldMk cId="2078073559" sldId="332"/>
        </pc:sldMkLst>
      </pc:sldChg>
      <pc:sldChg chg="del mod modShow">
        <pc:chgData name="Zhang, Jiyuan" userId="27ebb052-5ef4-47ad-a556-ca197152efbd" providerId="ADAL" clId="{76F68323-7C74-4C0F-96EF-5B213E794EDF}" dt="2024-04-30T06:43:12.893" v="2961" actId="47"/>
        <pc:sldMkLst>
          <pc:docMk/>
          <pc:sldMk cId="3997603992" sldId="333"/>
        </pc:sldMkLst>
      </pc:sldChg>
      <pc:sldChg chg="del mod modShow">
        <pc:chgData name="Zhang, Jiyuan" userId="27ebb052-5ef4-47ad-a556-ca197152efbd" providerId="ADAL" clId="{76F68323-7C74-4C0F-96EF-5B213E794EDF}" dt="2024-04-30T06:43:12.893" v="2961" actId="47"/>
        <pc:sldMkLst>
          <pc:docMk/>
          <pc:sldMk cId="3580955486" sldId="334"/>
        </pc:sldMkLst>
      </pc:sldChg>
      <pc:sldChg chg="del">
        <pc:chgData name="Zhang, Jiyuan" userId="27ebb052-5ef4-47ad-a556-ca197152efbd" providerId="ADAL" clId="{76F68323-7C74-4C0F-96EF-5B213E794EDF}" dt="2024-04-30T06:43:16.557" v="2962" actId="47"/>
        <pc:sldMkLst>
          <pc:docMk/>
          <pc:sldMk cId="808597185" sldId="335"/>
        </pc:sldMkLst>
      </pc:sldChg>
      <pc:sldChg chg="del">
        <pc:chgData name="Zhang, Jiyuan" userId="27ebb052-5ef4-47ad-a556-ca197152efbd" providerId="ADAL" clId="{76F68323-7C74-4C0F-96EF-5B213E794EDF}" dt="2024-04-30T06:43:16.557" v="2962" actId="47"/>
        <pc:sldMkLst>
          <pc:docMk/>
          <pc:sldMk cId="1597313480" sldId="336"/>
        </pc:sldMkLst>
      </pc:sldChg>
      <pc:sldChg chg="del">
        <pc:chgData name="Zhang, Jiyuan" userId="27ebb052-5ef4-47ad-a556-ca197152efbd" providerId="ADAL" clId="{76F68323-7C74-4C0F-96EF-5B213E794EDF}" dt="2024-04-30T04:17:12.062" v="571" actId="47"/>
        <pc:sldMkLst>
          <pc:docMk/>
          <pc:sldMk cId="181238154" sldId="345"/>
        </pc:sldMkLst>
      </pc:sldChg>
      <pc:sldChg chg="del">
        <pc:chgData name="Zhang, Jiyuan" userId="27ebb052-5ef4-47ad-a556-ca197152efbd" providerId="ADAL" clId="{76F68323-7C74-4C0F-96EF-5B213E794EDF}" dt="2024-04-30T04:17:12.062" v="571" actId="47"/>
        <pc:sldMkLst>
          <pc:docMk/>
          <pc:sldMk cId="1722823791" sldId="346"/>
        </pc:sldMkLst>
      </pc:sldChg>
      <pc:sldChg chg="del">
        <pc:chgData name="Zhang, Jiyuan" userId="27ebb052-5ef4-47ad-a556-ca197152efbd" providerId="ADAL" clId="{76F68323-7C74-4C0F-96EF-5B213E794EDF}" dt="2024-04-30T04:27:10.484" v="897" actId="47"/>
        <pc:sldMkLst>
          <pc:docMk/>
          <pc:sldMk cId="3524272769" sldId="347"/>
        </pc:sldMkLst>
      </pc:sldChg>
      <pc:sldChg chg="modSp mod modTransition modNotesTx">
        <pc:chgData name="Zhang, Jiyuan" userId="27ebb052-5ef4-47ad-a556-ca197152efbd" providerId="ADAL" clId="{76F68323-7C74-4C0F-96EF-5B213E794EDF}" dt="2024-05-01T17:35:57.770" v="13446" actId="20577"/>
        <pc:sldMkLst>
          <pc:docMk/>
          <pc:sldMk cId="3809460940" sldId="348"/>
        </pc:sldMkLst>
      </pc:sldChg>
      <pc:sldChg chg="modSp mod modNotesTx">
        <pc:chgData name="Zhang, Jiyuan" userId="27ebb052-5ef4-47ad-a556-ca197152efbd" providerId="ADAL" clId="{76F68323-7C74-4C0F-96EF-5B213E794EDF}" dt="2024-05-01T17:36:02.740" v="13447" actId="20577"/>
        <pc:sldMkLst>
          <pc:docMk/>
          <pc:sldMk cId="1773549353" sldId="349"/>
        </pc:sldMkLst>
      </pc:sldChg>
      <pc:sldChg chg="modSp mod modNotesTx">
        <pc:chgData name="Zhang, Jiyuan" userId="27ebb052-5ef4-47ad-a556-ca197152efbd" providerId="ADAL" clId="{76F68323-7C74-4C0F-96EF-5B213E794EDF}" dt="2024-05-01T17:36:05.298" v="13448" actId="20577"/>
        <pc:sldMkLst>
          <pc:docMk/>
          <pc:sldMk cId="4124663059" sldId="350"/>
        </pc:sldMkLst>
      </pc:sldChg>
      <pc:sldChg chg="modSp mod modNotesTx">
        <pc:chgData name="Zhang, Jiyuan" userId="27ebb052-5ef4-47ad-a556-ca197152efbd" providerId="ADAL" clId="{76F68323-7C74-4C0F-96EF-5B213E794EDF}" dt="2024-05-01T17:38:19.481" v="13849" actId="20577"/>
        <pc:sldMkLst>
          <pc:docMk/>
          <pc:sldMk cId="1775259860" sldId="351"/>
        </pc:sldMkLst>
      </pc:sldChg>
      <pc:sldChg chg="addSp modSp mod modNotesTx">
        <pc:chgData name="Zhang, Jiyuan" userId="27ebb052-5ef4-47ad-a556-ca197152efbd" providerId="ADAL" clId="{76F68323-7C74-4C0F-96EF-5B213E794EDF}" dt="2024-05-01T17:38:21.704" v="13850" actId="20577"/>
        <pc:sldMkLst>
          <pc:docMk/>
          <pc:sldMk cId="1348055155" sldId="352"/>
        </pc:sldMkLst>
      </pc:sldChg>
      <pc:sldChg chg="delSp modSp add del mod">
        <pc:chgData name="Zhang, Jiyuan" userId="27ebb052-5ef4-47ad-a556-ca197152efbd" providerId="ADAL" clId="{76F68323-7C74-4C0F-96EF-5B213E794EDF}" dt="2024-04-30T04:16:26.841" v="551" actId="47"/>
        <pc:sldMkLst>
          <pc:docMk/>
          <pc:sldMk cId="1392483849" sldId="353"/>
        </pc:sldMkLst>
      </pc:sldChg>
      <pc:sldChg chg="addSp modSp add mod addAnim delAnim modAnim modNotesTx">
        <pc:chgData name="Zhang, Jiyuan" userId="27ebb052-5ef4-47ad-a556-ca197152efbd" providerId="ADAL" clId="{76F68323-7C74-4C0F-96EF-5B213E794EDF}" dt="2024-05-01T17:34:05.415" v="12992" actId="20577"/>
        <pc:sldMkLst>
          <pc:docMk/>
          <pc:sldMk cId="2874394463" sldId="354"/>
        </pc:sldMkLst>
      </pc:sldChg>
      <pc:sldChg chg="addSp delSp modSp add del mod modNotesTx">
        <pc:chgData name="Zhang, Jiyuan" userId="27ebb052-5ef4-47ad-a556-ca197152efbd" providerId="ADAL" clId="{76F68323-7C74-4C0F-96EF-5B213E794EDF}" dt="2024-05-01T17:38:23.942" v="13851" actId="20577"/>
        <pc:sldMkLst>
          <pc:docMk/>
          <pc:sldMk cId="2158149595" sldId="355"/>
        </pc:sldMkLst>
      </pc:sldChg>
      <pc:sldChg chg="addSp delSp modSp add del mod ord">
        <pc:chgData name="Zhang, Jiyuan" userId="27ebb052-5ef4-47ad-a556-ca197152efbd" providerId="ADAL" clId="{76F68323-7C74-4C0F-96EF-5B213E794EDF}" dt="2024-04-30T05:55:04.130" v="2071" actId="47"/>
        <pc:sldMkLst>
          <pc:docMk/>
          <pc:sldMk cId="2898791585" sldId="356"/>
        </pc:sldMkLst>
      </pc:sldChg>
      <pc:sldChg chg="addSp delSp modSp add mod modNotesTx">
        <pc:chgData name="Zhang, Jiyuan" userId="27ebb052-5ef4-47ad-a556-ca197152efbd" providerId="ADAL" clId="{76F68323-7C74-4C0F-96EF-5B213E794EDF}" dt="2024-05-01T17:36:38.853" v="13550" actId="20577"/>
        <pc:sldMkLst>
          <pc:docMk/>
          <pc:sldMk cId="1969365923" sldId="357"/>
        </pc:sldMkLst>
      </pc:sldChg>
      <pc:sldChg chg="modSp add del mod ord">
        <pc:chgData name="Zhang, Jiyuan" userId="27ebb052-5ef4-47ad-a556-ca197152efbd" providerId="ADAL" clId="{76F68323-7C74-4C0F-96EF-5B213E794EDF}" dt="2024-04-30T05:58:15.989" v="2200" actId="47"/>
        <pc:sldMkLst>
          <pc:docMk/>
          <pc:sldMk cId="2065903421" sldId="358"/>
        </pc:sldMkLst>
      </pc:sldChg>
      <pc:sldChg chg="addSp delSp modSp add mod modNotesTx">
        <pc:chgData name="Zhang, Jiyuan" userId="27ebb052-5ef4-47ad-a556-ca197152efbd" providerId="ADAL" clId="{76F68323-7C74-4C0F-96EF-5B213E794EDF}" dt="2024-05-01T17:38:02.634" v="13847" actId="20577"/>
        <pc:sldMkLst>
          <pc:docMk/>
          <pc:sldMk cId="556544734" sldId="359"/>
        </pc:sldMkLst>
      </pc:sldChg>
      <pc:sldChg chg="addSp delSp modSp add mod modNotesTx">
        <pc:chgData name="Zhang, Jiyuan" userId="27ebb052-5ef4-47ad-a556-ca197152efbd" providerId="ADAL" clId="{76F68323-7C74-4C0F-96EF-5B213E794EDF}" dt="2024-05-01T17:38:14.268" v="13848" actId="20577"/>
        <pc:sldMkLst>
          <pc:docMk/>
          <pc:sldMk cId="3884518075" sldId="360"/>
        </pc:sldMkLst>
      </pc:sldChg>
      <pc:sldChg chg="new del">
        <pc:chgData name="Zhang, Jiyuan" userId="27ebb052-5ef4-47ad-a556-ca197152efbd" providerId="ADAL" clId="{76F68323-7C74-4C0F-96EF-5B213E794EDF}" dt="2024-04-30T06:43:54.178" v="2967" actId="680"/>
        <pc:sldMkLst>
          <pc:docMk/>
          <pc:sldMk cId="64248461" sldId="361"/>
        </pc:sldMkLst>
      </pc:sldChg>
      <pc:sldChg chg="addSp delSp modSp add mod ord modTransition modNotesTx">
        <pc:chgData name="Zhang, Jiyuan" userId="27ebb052-5ef4-47ad-a556-ca197152efbd" providerId="ADAL" clId="{76F68323-7C74-4C0F-96EF-5B213E794EDF}" dt="2024-05-01T17:38:29.226" v="13853" actId="20577"/>
        <pc:sldMkLst>
          <pc:docMk/>
          <pc:sldMk cId="1439824100" sldId="361"/>
        </pc:sldMkLst>
      </pc:sldChg>
      <pc:sldChg chg="addSp delSp modSp add mod modTransition modNotesTx">
        <pc:chgData name="Zhang, Jiyuan" userId="27ebb052-5ef4-47ad-a556-ca197152efbd" providerId="ADAL" clId="{76F68323-7C74-4C0F-96EF-5B213E794EDF}" dt="2024-05-01T17:38:31.310" v="13854" actId="20577"/>
        <pc:sldMkLst>
          <pc:docMk/>
          <pc:sldMk cId="3127752739" sldId="362"/>
        </pc:sldMkLst>
      </pc:sldChg>
      <pc:sldChg chg="addSp delSp modSp add mod modTransition modNotesTx">
        <pc:chgData name="Zhang, Jiyuan" userId="27ebb052-5ef4-47ad-a556-ca197152efbd" providerId="ADAL" clId="{76F68323-7C74-4C0F-96EF-5B213E794EDF}" dt="2024-05-01T17:38:35.971" v="13855" actId="20577"/>
        <pc:sldMkLst>
          <pc:docMk/>
          <pc:sldMk cId="2800733801" sldId="363"/>
        </pc:sldMkLst>
      </pc:sldChg>
      <pc:sldChg chg="addSp delSp modSp add mod modTransition modNotesTx">
        <pc:chgData name="Zhang, Jiyuan" userId="27ebb052-5ef4-47ad-a556-ca197152efbd" providerId="ADAL" clId="{76F68323-7C74-4C0F-96EF-5B213E794EDF}" dt="2024-05-01T17:38:38.233" v="13856" actId="20577"/>
        <pc:sldMkLst>
          <pc:docMk/>
          <pc:sldMk cId="3151385860" sldId="364"/>
        </pc:sldMkLst>
      </pc:sldChg>
      <pc:sldChg chg="addSp delSp modSp add mod modTransition modNotesTx">
        <pc:chgData name="Zhang, Jiyuan" userId="27ebb052-5ef4-47ad-a556-ca197152efbd" providerId="ADAL" clId="{76F68323-7C74-4C0F-96EF-5B213E794EDF}" dt="2024-05-01T17:38:40.312" v="13857" actId="20577"/>
        <pc:sldMkLst>
          <pc:docMk/>
          <pc:sldMk cId="33393824" sldId="365"/>
        </pc:sldMkLst>
      </pc:sldChg>
      <pc:sldChg chg="addSp delSp modSp add mod modTransition modShow modNotesTx">
        <pc:chgData name="Zhang, Jiyuan" userId="27ebb052-5ef4-47ad-a556-ca197152efbd" providerId="ADAL" clId="{76F68323-7C74-4C0F-96EF-5B213E794EDF}" dt="2024-05-01T17:38:42.550" v="13858" actId="20577"/>
        <pc:sldMkLst>
          <pc:docMk/>
          <pc:sldMk cId="3115060104" sldId="366"/>
        </pc:sldMkLst>
      </pc:sldChg>
      <pc:sldChg chg="addSp delSp modSp add mod modTransition modNotesTx">
        <pc:chgData name="Zhang, Jiyuan" userId="27ebb052-5ef4-47ad-a556-ca197152efbd" providerId="ADAL" clId="{76F68323-7C74-4C0F-96EF-5B213E794EDF}" dt="2024-05-01T17:38:53.258" v="13862" actId="20577"/>
        <pc:sldMkLst>
          <pc:docMk/>
          <pc:sldMk cId="1762586535" sldId="367"/>
        </pc:sldMkLst>
      </pc:sldChg>
      <pc:sldChg chg="add del">
        <pc:chgData name="Zhang, Jiyuan" userId="27ebb052-5ef4-47ad-a556-ca197152efbd" providerId="ADAL" clId="{76F68323-7C74-4C0F-96EF-5B213E794EDF}" dt="2024-04-30T06:59:03.561" v="3315" actId="47"/>
        <pc:sldMkLst>
          <pc:docMk/>
          <pc:sldMk cId="1276935657" sldId="368"/>
        </pc:sldMkLst>
      </pc:sldChg>
      <pc:sldChg chg="addSp delSp modSp add mod modTransition modNotesTx">
        <pc:chgData name="Zhang, Jiyuan" userId="27ebb052-5ef4-47ad-a556-ca197152efbd" providerId="ADAL" clId="{76F68323-7C74-4C0F-96EF-5B213E794EDF}" dt="2024-05-01T17:38:48.829" v="13860" actId="20577"/>
        <pc:sldMkLst>
          <pc:docMk/>
          <pc:sldMk cId="3999258451" sldId="368"/>
        </pc:sldMkLst>
      </pc:sldChg>
      <pc:sldChg chg="addSp delSp modSp add mod modNotesTx">
        <pc:chgData name="Zhang, Jiyuan" userId="27ebb052-5ef4-47ad-a556-ca197152efbd" providerId="ADAL" clId="{76F68323-7C74-4C0F-96EF-5B213E794EDF}" dt="2024-05-01T17:38:46.668" v="13859" actId="20577"/>
        <pc:sldMkLst>
          <pc:docMk/>
          <pc:sldMk cId="1468888112" sldId="369"/>
        </pc:sldMkLst>
      </pc:sldChg>
      <pc:sldChg chg="addSp delSp modSp add mod modTransition modShow modNotesTx">
        <pc:chgData name="Zhang, Jiyuan" userId="27ebb052-5ef4-47ad-a556-ca197152efbd" providerId="ADAL" clId="{76F68323-7C74-4C0F-96EF-5B213E794EDF}" dt="2024-05-01T17:38:51.057" v="13861" actId="20577"/>
        <pc:sldMkLst>
          <pc:docMk/>
          <pc:sldMk cId="2793901965" sldId="370"/>
        </pc:sldMkLst>
      </pc:sldChg>
      <pc:sldChg chg="addSp delSp modSp add mod ord modNotesTx">
        <pc:chgData name="Zhang, Jiyuan" userId="27ebb052-5ef4-47ad-a556-ca197152efbd" providerId="ADAL" clId="{76F68323-7C74-4C0F-96EF-5B213E794EDF}" dt="2024-05-01T17:38:59.638" v="13864" actId="20577"/>
        <pc:sldMkLst>
          <pc:docMk/>
          <pc:sldMk cId="3661562272" sldId="371"/>
        </pc:sldMkLst>
      </pc:sldChg>
      <pc:sldChg chg="addSp delSp modSp add del mod ord">
        <pc:chgData name="Zhang, Jiyuan" userId="27ebb052-5ef4-47ad-a556-ca197152efbd" providerId="ADAL" clId="{76F68323-7C74-4C0F-96EF-5B213E794EDF}" dt="2024-04-30T07:11:15.451" v="3460" actId="47"/>
        <pc:sldMkLst>
          <pc:docMk/>
          <pc:sldMk cId="1203609405" sldId="372"/>
        </pc:sldMkLst>
      </pc:sldChg>
      <pc:sldChg chg="addSp delSp modSp add mod modNotesTx">
        <pc:chgData name="Zhang, Jiyuan" userId="27ebb052-5ef4-47ad-a556-ca197152efbd" providerId="ADAL" clId="{76F68323-7C74-4C0F-96EF-5B213E794EDF}" dt="2024-05-01T17:38:57.377" v="13863" actId="20577"/>
        <pc:sldMkLst>
          <pc:docMk/>
          <pc:sldMk cId="550067085" sldId="373"/>
        </pc:sldMkLst>
      </pc:sldChg>
      <pc:sldChg chg="addSp delSp modSp add mod modTransition modShow modNotesTx">
        <pc:chgData name="Zhang, Jiyuan" userId="27ebb052-5ef4-47ad-a556-ca197152efbd" providerId="ADAL" clId="{76F68323-7C74-4C0F-96EF-5B213E794EDF}" dt="2024-05-01T17:39:01.810" v="13865" actId="20577"/>
        <pc:sldMkLst>
          <pc:docMk/>
          <pc:sldMk cId="1495479790" sldId="374"/>
        </pc:sldMkLst>
      </pc:sldChg>
      <pc:sldChg chg="addSp delSp modSp add mod modTransition modShow modNotesTx">
        <pc:chgData name="Zhang, Jiyuan" userId="27ebb052-5ef4-47ad-a556-ca197152efbd" providerId="ADAL" clId="{76F68323-7C74-4C0F-96EF-5B213E794EDF}" dt="2024-05-01T17:39:06.772" v="13867" actId="20577"/>
        <pc:sldMkLst>
          <pc:docMk/>
          <pc:sldMk cId="1473085348" sldId="375"/>
        </pc:sldMkLst>
      </pc:sldChg>
      <pc:sldChg chg="modSp add del mod">
        <pc:chgData name="Zhang, Jiyuan" userId="27ebb052-5ef4-47ad-a556-ca197152efbd" providerId="ADAL" clId="{76F68323-7C74-4C0F-96EF-5B213E794EDF}" dt="2024-04-30T07:18:19.985" v="3648" actId="47"/>
        <pc:sldMkLst>
          <pc:docMk/>
          <pc:sldMk cId="812582382" sldId="376"/>
        </pc:sldMkLst>
      </pc:sldChg>
      <pc:sldChg chg="addSp delSp modSp add del mod modShow">
        <pc:chgData name="Zhang, Jiyuan" userId="27ebb052-5ef4-47ad-a556-ca197152efbd" providerId="ADAL" clId="{76F68323-7C74-4C0F-96EF-5B213E794EDF}" dt="2024-04-30T07:30:54.028" v="4061" actId="47"/>
        <pc:sldMkLst>
          <pc:docMk/>
          <pc:sldMk cId="1937563398" sldId="376"/>
        </pc:sldMkLst>
      </pc:sldChg>
      <pc:sldChg chg="addSp delSp modSp add mod modNotesTx">
        <pc:chgData name="Zhang, Jiyuan" userId="27ebb052-5ef4-47ad-a556-ca197152efbd" providerId="ADAL" clId="{76F68323-7C74-4C0F-96EF-5B213E794EDF}" dt="2024-05-01T17:39:14.178" v="13870" actId="20577"/>
        <pc:sldMkLst>
          <pc:docMk/>
          <pc:sldMk cId="1115671807" sldId="377"/>
        </pc:sldMkLst>
      </pc:sldChg>
      <pc:sldChg chg="addSp modSp add mod modNotesTx">
        <pc:chgData name="Zhang, Jiyuan" userId="27ebb052-5ef4-47ad-a556-ca197152efbd" providerId="ADAL" clId="{76F68323-7C74-4C0F-96EF-5B213E794EDF}" dt="2024-05-01T17:39:16.718" v="13871" actId="20577"/>
        <pc:sldMkLst>
          <pc:docMk/>
          <pc:sldMk cId="2303435166" sldId="378"/>
        </pc:sldMkLst>
      </pc:sldChg>
      <pc:sldChg chg="addSp delSp modSp add mod modTransition modNotesTx">
        <pc:chgData name="Zhang, Jiyuan" userId="27ebb052-5ef4-47ad-a556-ca197152efbd" providerId="ADAL" clId="{76F68323-7C74-4C0F-96EF-5B213E794EDF}" dt="2024-05-01T17:39:20.282" v="13874" actId="20577"/>
        <pc:sldMkLst>
          <pc:docMk/>
          <pc:sldMk cId="3872502964" sldId="379"/>
        </pc:sldMkLst>
      </pc:sldChg>
      <pc:sldChg chg="addSp modSp add mod modTransition modNotesTx">
        <pc:chgData name="Zhang, Jiyuan" userId="27ebb052-5ef4-47ad-a556-ca197152efbd" providerId="ADAL" clId="{76F68323-7C74-4C0F-96EF-5B213E794EDF}" dt="2024-05-01T17:39:22.535" v="13875" actId="20577"/>
        <pc:sldMkLst>
          <pc:docMk/>
          <pc:sldMk cId="532329014" sldId="380"/>
        </pc:sldMkLst>
      </pc:sldChg>
      <pc:sldChg chg="add del">
        <pc:chgData name="Zhang, Jiyuan" userId="27ebb052-5ef4-47ad-a556-ca197152efbd" providerId="ADAL" clId="{76F68323-7C74-4C0F-96EF-5B213E794EDF}" dt="2024-04-30T07:27:21.641" v="3849" actId="47"/>
        <pc:sldMkLst>
          <pc:docMk/>
          <pc:sldMk cId="1849669668" sldId="380"/>
        </pc:sldMkLst>
      </pc:sldChg>
      <pc:sldChg chg="addSp modSp add mod modNotesTx">
        <pc:chgData name="Zhang, Jiyuan" userId="27ebb052-5ef4-47ad-a556-ca197152efbd" providerId="ADAL" clId="{76F68323-7C74-4C0F-96EF-5B213E794EDF}" dt="2024-05-01T17:39:26.141" v="13876" actId="20577"/>
        <pc:sldMkLst>
          <pc:docMk/>
          <pc:sldMk cId="2581748694" sldId="381"/>
        </pc:sldMkLst>
      </pc:sldChg>
      <pc:sldChg chg="modSp add mod modNotesTx">
        <pc:chgData name="Zhang, Jiyuan" userId="27ebb052-5ef4-47ad-a556-ca197152efbd" providerId="ADAL" clId="{76F68323-7C74-4C0F-96EF-5B213E794EDF}" dt="2024-05-01T17:39:04.073" v="13866" actId="20577"/>
        <pc:sldMkLst>
          <pc:docMk/>
          <pc:sldMk cId="442111392" sldId="382"/>
        </pc:sldMkLst>
      </pc:sldChg>
      <pc:sldChg chg="modSp add mod modNotesTx">
        <pc:chgData name="Zhang, Jiyuan" userId="27ebb052-5ef4-47ad-a556-ca197152efbd" providerId="ADAL" clId="{76F68323-7C74-4C0F-96EF-5B213E794EDF}" dt="2024-05-01T17:39:10.125" v="13869" actId="20577"/>
        <pc:sldMkLst>
          <pc:docMk/>
          <pc:sldMk cId="554760781" sldId="383"/>
        </pc:sldMkLst>
      </pc:sldChg>
      <pc:sldChg chg="addSp delSp modSp add del mod">
        <pc:chgData name="Zhang, Jiyuan" userId="27ebb052-5ef4-47ad-a556-ca197152efbd" providerId="ADAL" clId="{76F68323-7C74-4C0F-96EF-5B213E794EDF}" dt="2024-04-30T07:34:02.312" v="4076" actId="47"/>
        <pc:sldMkLst>
          <pc:docMk/>
          <pc:sldMk cId="2937708183" sldId="384"/>
        </pc:sldMkLst>
      </pc:sldChg>
      <pc:sldChg chg="addSp delSp modSp add mod modNotesTx">
        <pc:chgData name="Zhang, Jiyuan" userId="27ebb052-5ef4-47ad-a556-ca197152efbd" providerId="ADAL" clId="{76F68323-7C74-4C0F-96EF-5B213E794EDF}" dt="2024-05-01T17:41:17.437" v="14321" actId="20577"/>
        <pc:sldMkLst>
          <pc:docMk/>
          <pc:sldMk cId="3850514165" sldId="384"/>
        </pc:sldMkLst>
      </pc:sldChg>
      <pc:sldChg chg="add del">
        <pc:chgData name="Zhang, Jiyuan" userId="27ebb052-5ef4-47ad-a556-ca197152efbd" providerId="ADAL" clId="{76F68323-7C74-4C0F-96EF-5B213E794EDF}" dt="2024-04-30T07:38:50.192" v="4136" actId="47"/>
        <pc:sldMkLst>
          <pc:docMk/>
          <pc:sldMk cId="2626929112" sldId="385"/>
        </pc:sldMkLst>
      </pc:sldChg>
      <pc:sldChg chg="modSp add del modAnim">
        <pc:chgData name="Zhang, Jiyuan" userId="27ebb052-5ef4-47ad-a556-ca197152efbd" providerId="ADAL" clId="{76F68323-7C74-4C0F-96EF-5B213E794EDF}" dt="2024-04-30T07:43:19.640" v="4301" actId="47"/>
        <pc:sldMkLst>
          <pc:docMk/>
          <pc:sldMk cId="3941961883" sldId="385"/>
        </pc:sldMkLst>
      </pc:sldChg>
      <pc:sldChg chg="addSp delSp modSp add mod modAnim modNotesTx">
        <pc:chgData name="Zhang, Jiyuan" userId="27ebb052-5ef4-47ad-a556-ca197152efbd" providerId="ADAL" clId="{76F68323-7C74-4C0F-96EF-5B213E794EDF}" dt="2024-05-01T17:48:44.482" v="16194" actId="20577"/>
        <pc:sldMkLst>
          <pc:docMk/>
          <pc:sldMk cId="1525250635" sldId="386"/>
        </pc:sldMkLst>
      </pc:sldChg>
      <pc:sldChg chg="addSp delSp modSp add mod modNotesTx">
        <pc:chgData name="Zhang, Jiyuan" userId="27ebb052-5ef4-47ad-a556-ca197152efbd" providerId="ADAL" clId="{76F68323-7C74-4C0F-96EF-5B213E794EDF}" dt="2024-05-01T17:38:27.053" v="13852" actId="20577"/>
        <pc:sldMkLst>
          <pc:docMk/>
          <pc:sldMk cId="655902317" sldId="387"/>
        </pc:sldMkLst>
      </pc:sldChg>
      <pc:sldChg chg="modSp new del mod">
        <pc:chgData name="Zhang, Jiyuan" userId="27ebb052-5ef4-47ad-a556-ca197152efbd" providerId="ADAL" clId="{76F68323-7C74-4C0F-96EF-5B213E794EDF}" dt="2024-05-01T06:04:06.352" v="7305" actId="47"/>
        <pc:sldMkLst>
          <pc:docMk/>
          <pc:sldMk cId="2059759363" sldId="387"/>
        </pc:sldMkLst>
      </pc:sldChg>
      <pc:sldChg chg="addSp delSp modSp add mod modTransition modNotesTx">
        <pc:chgData name="Zhang, Jiyuan" userId="27ebb052-5ef4-47ad-a556-ca197152efbd" providerId="ADAL" clId="{76F68323-7C74-4C0F-96EF-5B213E794EDF}" dt="2024-05-01T17:44:30.975" v="15087" actId="313"/>
        <pc:sldMkLst>
          <pc:docMk/>
          <pc:sldMk cId="4104084986" sldId="388"/>
        </pc:sldMkLst>
      </pc:sldChg>
      <pc:sldChg chg="modSp add del mod modShow">
        <pc:chgData name="Zhang, Jiyuan" userId="27ebb052-5ef4-47ad-a556-ca197152efbd" providerId="ADAL" clId="{76F68323-7C74-4C0F-96EF-5B213E794EDF}" dt="2024-05-01T15:50:47.616" v="9179" actId="47"/>
        <pc:sldMkLst>
          <pc:docMk/>
          <pc:sldMk cId="3776920193" sldId="389"/>
        </pc:sldMkLst>
      </pc:sldChg>
      <pc:sldChg chg="addSp delSp modSp add mod ord modTransition modNotesTx">
        <pc:chgData name="Zhang, Jiyuan" userId="27ebb052-5ef4-47ad-a556-ca197152efbd" providerId="ADAL" clId="{76F68323-7C74-4C0F-96EF-5B213E794EDF}" dt="2024-05-01T17:47:02.919" v="15803" actId="20577"/>
        <pc:sldMkLst>
          <pc:docMk/>
          <pc:sldMk cId="2647900323" sldId="390"/>
        </pc:sldMkLst>
      </pc:sldChg>
      <pc:sldChg chg="modSp add del mod">
        <pc:chgData name="Zhang, Jiyuan" userId="27ebb052-5ef4-47ad-a556-ca197152efbd" providerId="ADAL" clId="{76F68323-7C74-4C0F-96EF-5B213E794EDF}" dt="2024-05-01T16:50:57.385" v="10674" actId="47"/>
        <pc:sldMkLst>
          <pc:docMk/>
          <pc:sldMk cId="3449174591" sldId="391"/>
        </pc:sldMkLst>
      </pc:sldChg>
      <pc:sldChg chg="modSp add mod modTransition modNotesTx">
        <pc:chgData name="Zhang, Jiyuan" userId="27ebb052-5ef4-47ad-a556-ca197152efbd" providerId="ADAL" clId="{76F68323-7C74-4C0F-96EF-5B213E794EDF}" dt="2024-05-01T17:46:06.780" v="15546" actId="20577"/>
        <pc:sldMkLst>
          <pc:docMk/>
          <pc:sldMk cId="465584208" sldId="392"/>
        </pc:sldMkLst>
      </pc:sldChg>
      <pc:sldChg chg="delSp modSp add mod modTransition modNotesTx">
        <pc:chgData name="Zhang, Jiyuan" userId="27ebb052-5ef4-47ad-a556-ca197152efbd" providerId="ADAL" clId="{76F68323-7C74-4C0F-96EF-5B213E794EDF}" dt="2024-05-01T17:45:04.551" v="15271" actId="20577"/>
        <pc:sldMkLst>
          <pc:docMk/>
          <pc:sldMk cId="210904081" sldId="393"/>
        </pc:sldMkLst>
      </pc:sldChg>
      <pc:sldChg chg="modSp add mod modTransition modNotesTx">
        <pc:chgData name="Zhang, Jiyuan" userId="27ebb052-5ef4-47ad-a556-ca197152efbd" providerId="ADAL" clId="{76F68323-7C74-4C0F-96EF-5B213E794EDF}" dt="2024-05-01T17:45:16.371" v="15326" actId="20577"/>
        <pc:sldMkLst>
          <pc:docMk/>
          <pc:sldMk cId="2287041019" sldId="394"/>
        </pc:sldMkLst>
      </pc:sldChg>
    </pc:docChg>
  </pc:docChgLst>
  <pc:docChgLst>
    <pc:chgData name="Xu, Tianyin" userId="S::tyxu@illinois.edu::3d629200-88cf-4f6f-bd91-907002229dca" providerId="AD" clId="Web-{B339A20F-2B48-4C54-C580-B631D6F3A7CD}"/>
    <pc:docChg chg="modSld">
      <pc:chgData name="Xu, Tianyin" userId="S::tyxu@illinois.edu::3d629200-88cf-4f6f-bd91-907002229dca" providerId="AD" clId="Web-{B339A20F-2B48-4C54-C580-B631D6F3A7CD}" dt="2024-05-01T16:55:09.705" v="104" actId="1076"/>
      <pc:docMkLst>
        <pc:docMk/>
      </pc:docMkLst>
      <pc:sldChg chg="addSp modSp">
        <pc:chgData name="Xu, Tianyin" userId="S::tyxu@illinois.edu::3d629200-88cf-4f6f-bd91-907002229dca" providerId="AD" clId="Web-{B339A20F-2B48-4C54-C580-B631D6F3A7CD}" dt="2024-05-01T16:55:09.705" v="104" actId="1076"/>
        <pc:sldMkLst>
          <pc:docMk/>
          <pc:sldMk cId="2382569788" sldId="323"/>
        </pc:sldMkLst>
      </pc:sldChg>
      <pc:sldChg chg="modSp">
        <pc:chgData name="Xu, Tianyin" userId="S::tyxu@illinois.edu::3d629200-88cf-4f6f-bd91-907002229dca" providerId="AD" clId="Web-{B339A20F-2B48-4C54-C580-B631D6F3A7CD}" dt="2024-05-01T06:46:57.706" v="79" actId="20577"/>
        <pc:sldMkLst>
          <pc:docMk/>
          <pc:sldMk cId="1969365923" sldId="357"/>
        </pc:sldMkLst>
      </pc:sldChg>
      <pc:sldChg chg="modSp">
        <pc:chgData name="Xu, Tianyin" userId="S::tyxu@illinois.edu::3d629200-88cf-4f6f-bd91-907002229dca" providerId="AD" clId="Web-{B339A20F-2B48-4C54-C580-B631D6F3A7CD}" dt="2024-05-01T06:47:38.192" v="91" actId="20577"/>
        <pc:sldMkLst>
          <pc:docMk/>
          <pc:sldMk cId="3884518075" sldId="360"/>
        </pc:sldMkLst>
      </pc:sldChg>
      <pc:sldChg chg="addSp delSp modSp">
        <pc:chgData name="Xu, Tianyin" userId="S::tyxu@illinois.edu::3d629200-88cf-4f6f-bd91-907002229dca" providerId="AD" clId="Web-{B339A20F-2B48-4C54-C580-B631D6F3A7CD}" dt="2024-05-01T06:45:09.736" v="65"/>
        <pc:sldMkLst>
          <pc:docMk/>
          <pc:sldMk cId="3661562272" sldId="371"/>
        </pc:sldMkLst>
      </pc:sldChg>
      <pc:sldChg chg="modSp">
        <pc:chgData name="Xu, Tianyin" userId="S::tyxu@illinois.edu::3d629200-88cf-4f6f-bd91-907002229dca" providerId="AD" clId="Web-{B339A20F-2B48-4C54-C580-B631D6F3A7CD}" dt="2024-05-01T06:44:17.906" v="55" actId="14100"/>
        <pc:sldMkLst>
          <pc:docMk/>
          <pc:sldMk cId="550067085" sldId="373"/>
        </pc:sldMkLst>
      </pc:sldChg>
      <pc:sldChg chg="addSp delSp modSp">
        <pc:chgData name="Xu, Tianyin" userId="S::tyxu@illinois.edu::3d629200-88cf-4f6f-bd91-907002229dca" providerId="AD" clId="Web-{B339A20F-2B48-4C54-C580-B631D6F3A7CD}" dt="2024-05-01T06:45:19.955" v="68"/>
        <pc:sldMkLst>
          <pc:docMk/>
          <pc:sldMk cId="1495479790" sldId="374"/>
        </pc:sldMkLst>
      </pc:sldChg>
      <pc:sldChg chg="addSp delSp modSp">
        <pc:chgData name="Xu, Tianyin" userId="S::tyxu@illinois.edu::3d629200-88cf-4f6f-bd91-907002229dca" providerId="AD" clId="Web-{B339A20F-2B48-4C54-C580-B631D6F3A7CD}" dt="2024-05-01T06:45:53.643" v="75"/>
        <pc:sldMkLst>
          <pc:docMk/>
          <pc:sldMk cId="1473085348" sldId="375"/>
        </pc:sldMkLst>
      </pc:sldChg>
      <pc:sldChg chg="addSp delSp modSp">
        <pc:chgData name="Xu, Tianyin" userId="S::tyxu@illinois.edu::3d629200-88cf-4f6f-bd91-907002229dca" providerId="AD" clId="Web-{B339A20F-2B48-4C54-C580-B631D6F3A7CD}" dt="2024-05-01T06:45:46.830" v="72"/>
        <pc:sldMkLst>
          <pc:docMk/>
          <pc:sldMk cId="442111392" sldId="382"/>
        </pc:sldMkLst>
      </pc:sldChg>
      <pc:sldChg chg="addSp delSp modSp">
        <pc:chgData name="Xu, Tianyin" userId="S::tyxu@illinois.edu::3d629200-88cf-4f6f-bd91-907002229dca" providerId="AD" clId="Web-{B339A20F-2B48-4C54-C580-B631D6F3A7CD}" dt="2024-05-01T06:46:02.440" v="78"/>
        <pc:sldMkLst>
          <pc:docMk/>
          <pc:sldMk cId="554760781" sldId="383"/>
        </pc:sldMkLst>
      </pc:sldChg>
    </pc:docChg>
  </pc:docChgLst>
  <pc:docChgLst>
    <pc:chgData name="Xu, Tianyin" userId="S::tyxu@illinois.edu::3d629200-88cf-4f6f-bd91-907002229dca" providerId="AD" clId="Web-{DBA680FA-4193-4DEA-CAA2-17F7BC5F2B72}"/>
    <pc:docChg chg="modSld">
      <pc:chgData name="Xu, Tianyin" userId="S::tyxu@illinois.edu::3d629200-88cf-4f6f-bd91-907002229dca" providerId="AD" clId="Web-{DBA680FA-4193-4DEA-CAA2-17F7BC5F2B72}" dt="2024-04-29T22:36:10.056" v="26" actId="20577"/>
      <pc:docMkLst>
        <pc:docMk/>
      </pc:docMkLst>
      <pc:sldChg chg="modSp">
        <pc:chgData name="Xu, Tianyin" userId="S::tyxu@illinois.edu::3d629200-88cf-4f6f-bd91-907002229dca" providerId="AD" clId="Web-{DBA680FA-4193-4DEA-CAA2-17F7BC5F2B72}" dt="2024-04-29T22:36:10.056" v="26" actId="20577"/>
        <pc:sldMkLst>
          <pc:docMk/>
          <pc:sldMk cId="2141448834" sldId="266"/>
        </pc:sldMkLst>
      </pc:sldChg>
    </pc:docChg>
  </pc:docChgLst>
  <pc:docChgLst>
    <pc:chgData name="Xu, Tianyin" userId="S::tyxu@illinois.edu::3d629200-88cf-4f6f-bd91-907002229dca" providerId="AD" clId="Web-{D24498AB-F5D6-AE0C-BFB2-A50539C377CD}"/>
    <pc:docChg chg="modSld">
      <pc:chgData name="Xu, Tianyin" userId="S::tyxu@illinois.edu::3d629200-88cf-4f6f-bd91-907002229dca" providerId="AD" clId="Web-{D24498AB-F5D6-AE0C-BFB2-A50539C377CD}" dt="2024-04-29T22:29:11.108" v="620" actId="20577"/>
      <pc:docMkLst>
        <pc:docMk/>
      </pc:docMkLst>
      <pc:sldChg chg="modSp">
        <pc:chgData name="Xu, Tianyin" userId="S::tyxu@illinois.edu::3d629200-88cf-4f6f-bd91-907002229dca" providerId="AD" clId="Web-{D24498AB-F5D6-AE0C-BFB2-A50539C377CD}" dt="2024-04-29T22:10:20.958" v="245" actId="20577"/>
        <pc:sldMkLst>
          <pc:docMk/>
          <pc:sldMk cId="2452761973" sldId="279"/>
        </pc:sldMkLst>
      </pc:sldChg>
      <pc:sldChg chg="modSp">
        <pc:chgData name="Xu, Tianyin" userId="S::tyxu@illinois.edu::3d629200-88cf-4f6f-bd91-907002229dca" providerId="AD" clId="Web-{D24498AB-F5D6-AE0C-BFB2-A50539C377CD}" dt="2024-04-28T01:24:13.694" v="3" actId="1076"/>
        <pc:sldMkLst>
          <pc:docMk/>
          <pc:sldMk cId="2382569788" sldId="323"/>
        </pc:sldMkLst>
      </pc:sldChg>
      <pc:sldChg chg="modSp">
        <pc:chgData name="Xu, Tianyin" userId="S::tyxu@illinois.edu::3d629200-88cf-4f6f-bd91-907002229dca" providerId="AD" clId="Web-{D24498AB-F5D6-AE0C-BFB2-A50539C377CD}" dt="2024-04-29T22:10:29.458" v="248" actId="20577"/>
        <pc:sldMkLst>
          <pc:docMk/>
          <pc:sldMk cId="351369185" sldId="325"/>
        </pc:sldMkLst>
      </pc:sldChg>
      <pc:sldChg chg="modSp">
        <pc:chgData name="Xu, Tianyin" userId="S::tyxu@illinois.edu::3d629200-88cf-4f6f-bd91-907002229dca" providerId="AD" clId="Web-{D24498AB-F5D6-AE0C-BFB2-A50539C377CD}" dt="2024-04-29T22:29:11.108" v="620" actId="20577"/>
        <pc:sldMkLst>
          <pc:docMk/>
          <pc:sldMk cId="2155186545" sldId="328"/>
        </pc:sldMkLst>
      </pc:sldChg>
    </pc:docChg>
  </pc:docChgLst>
  <pc:docChgLst>
    <pc:chgData name="Zhang, Jiyuan" userId="27ebb052-5ef4-47ad-a556-ca197152efbd" providerId="ADAL" clId="{8370285B-7575-43C1-B4EB-02F0B8D6A8B5}"/>
    <pc:docChg chg="undo redo custSel mod addSld delSld modSld sldOrd addSection modSection">
      <pc:chgData name="Zhang, Jiyuan" userId="27ebb052-5ef4-47ad-a556-ca197152efbd" providerId="ADAL" clId="{8370285B-7575-43C1-B4EB-02F0B8D6A8B5}" dt="2024-10-13T01:10:46.440" v="9466" actId="47"/>
      <pc:docMkLst>
        <pc:docMk/>
      </pc:docMkLst>
      <pc:sldChg chg="del ord">
        <pc:chgData name="Zhang, Jiyuan" userId="27ebb052-5ef4-47ad-a556-ca197152efbd" providerId="ADAL" clId="{8370285B-7575-43C1-B4EB-02F0B8D6A8B5}" dt="2024-10-10T03:20:46.648" v="81" actId="47"/>
        <pc:sldMkLst>
          <pc:docMk/>
          <pc:sldMk cId="2452761973" sldId="279"/>
        </pc:sldMkLst>
      </pc:sldChg>
      <pc:sldChg chg="addSp delSp modSp mod">
        <pc:chgData name="Zhang, Jiyuan" userId="27ebb052-5ef4-47ad-a556-ca197152efbd" providerId="ADAL" clId="{8370285B-7575-43C1-B4EB-02F0B8D6A8B5}" dt="2024-10-10T05:38:41.526" v="3801" actId="478"/>
        <pc:sldMkLst>
          <pc:docMk/>
          <pc:sldMk cId="2382569788" sldId="323"/>
        </pc:sldMkLst>
      </pc:sldChg>
      <pc:sldChg chg="addSp delSp modSp mod modAnim">
        <pc:chgData name="Zhang, Jiyuan" userId="27ebb052-5ef4-47ad-a556-ca197152efbd" providerId="ADAL" clId="{8370285B-7575-43C1-B4EB-02F0B8D6A8B5}" dt="2024-10-10T03:47:18.262" v="847" actId="962"/>
        <pc:sldMkLst>
          <pc:docMk/>
          <pc:sldMk cId="351369185" sldId="325"/>
        </pc:sldMkLst>
      </pc:sldChg>
      <pc:sldChg chg="del">
        <pc:chgData name="Zhang, Jiyuan" userId="27ebb052-5ef4-47ad-a556-ca197152efbd" providerId="ADAL" clId="{8370285B-7575-43C1-B4EB-02F0B8D6A8B5}" dt="2024-10-10T03:33:45.910" v="497" actId="47"/>
        <pc:sldMkLst>
          <pc:docMk/>
          <pc:sldMk cId="2155186545" sldId="328"/>
        </pc:sldMkLst>
      </pc:sldChg>
      <pc:sldChg chg="modSp mod">
        <pc:chgData name="Zhang, Jiyuan" userId="27ebb052-5ef4-47ad-a556-ca197152efbd" providerId="ADAL" clId="{8370285B-7575-43C1-B4EB-02F0B8D6A8B5}" dt="2024-10-10T11:36:27.853" v="9462" actId="57"/>
        <pc:sldMkLst>
          <pc:docMk/>
          <pc:sldMk cId="1085942341" sldId="330"/>
        </pc:sldMkLst>
      </pc:sldChg>
      <pc:sldChg chg="modSp mod">
        <pc:chgData name="Zhang, Jiyuan" userId="27ebb052-5ef4-47ad-a556-ca197152efbd" providerId="ADAL" clId="{8370285B-7575-43C1-B4EB-02F0B8D6A8B5}" dt="2024-10-10T05:20:38.091" v="3781" actId="20577"/>
        <pc:sldMkLst>
          <pc:docMk/>
          <pc:sldMk cId="632155232" sldId="331"/>
        </pc:sldMkLst>
      </pc:sldChg>
      <pc:sldChg chg="mod modShow">
        <pc:chgData name="Zhang, Jiyuan" userId="27ebb052-5ef4-47ad-a556-ca197152efbd" providerId="ADAL" clId="{8370285B-7575-43C1-B4EB-02F0B8D6A8B5}" dt="2024-10-10T04:24:56.665" v="1955" actId="729"/>
        <pc:sldMkLst>
          <pc:docMk/>
          <pc:sldMk cId="3850514165" sldId="384"/>
        </pc:sldMkLst>
      </pc:sldChg>
      <pc:sldChg chg="addSp delSp modSp mod ord delAnim modAnim modShow">
        <pc:chgData name="Zhang, Jiyuan" userId="27ebb052-5ef4-47ad-a556-ca197152efbd" providerId="ADAL" clId="{8370285B-7575-43C1-B4EB-02F0B8D6A8B5}" dt="2024-10-10T07:12:42.256" v="4356" actId="207"/>
        <pc:sldMkLst>
          <pc:docMk/>
          <pc:sldMk cId="1525250635" sldId="386"/>
        </pc:sldMkLst>
      </pc:sldChg>
      <pc:sldChg chg="modSp mod">
        <pc:chgData name="Zhang, Jiyuan" userId="27ebb052-5ef4-47ad-a556-ca197152efbd" providerId="ADAL" clId="{8370285B-7575-43C1-B4EB-02F0B8D6A8B5}" dt="2024-10-10T05:20:10.300" v="3762" actId="20577"/>
        <pc:sldMkLst>
          <pc:docMk/>
          <pc:sldMk cId="4104084986" sldId="388"/>
        </pc:sldMkLst>
      </pc:sldChg>
      <pc:sldChg chg="modSp mod">
        <pc:chgData name="Zhang, Jiyuan" userId="27ebb052-5ef4-47ad-a556-ca197152efbd" providerId="ADAL" clId="{8370285B-7575-43C1-B4EB-02F0B8D6A8B5}" dt="2024-10-10T05:20:34.948" v="3779" actId="20577"/>
        <pc:sldMkLst>
          <pc:docMk/>
          <pc:sldMk cId="2647900323" sldId="390"/>
        </pc:sldMkLst>
      </pc:sldChg>
      <pc:sldChg chg="modSp mod">
        <pc:chgData name="Zhang, Jiyuan" userId="27ebb052-5ef4-47ad-a556-ca197152efbd" providerId="ADAL" clId="{8370285B-7575-43C1-B4EB-02F0B8D6A8B5}" dt="2024-10-10T05:20:29.281" v="3776" actId="20577"/>
        <pc:sldMkLst>
          <pc:docMk/>
          <pc:sldMk cId="465584208" sldId="392"/>
        </pc:sldMkLst>
      </pc:sldChg>
      <pc:sldChg chg="modSp mod">
        <pc:chgData name="Zhang, Jiyuan" userId="27ebb052-5ef4-47ad-a556-ca197152efbd" providerId="ADAL" clId="{8370285B-7575-43C1-B4EB-02F0B8D6A8B5}" dt="2024-10-10T05:20:18.422" v="3770" actId="20577"/>
        <pc:sldMkLst>
          <pc:docMk/>
          <pc:sldMk cId="210904081" sldId="393"/>
        </pc:sldMkLst>
      </pc:sldChg>
      <pc:sldChg chg="modSp mod">
        <pc:chgData name="Zhang, Jiyuan" userId="27ebb052-5ef4-47ad-a556-ca197152efbd" providerId="ADAL" clId="{8370285B-7575-43C1-B4EB-02F0B8D6A8B5}" dt="2024-10-10T05:20:24.602" v="3773" actId="20577"/>
        <pc:sldMkLst>
          <pc:docMk/>
          <pc:sldMk cId="2287041019" sldId="394"/>
        </pc:sldMkLst>
      </pc:sldChg>
      <pc:sldChg chg="add">
        <pc:chgData name="Zhang, Jiyuan" userId="27ebb052-5ef4-47ad-a556-ca197152efbd" providerId="ADAL" clId="{8370285B-7575-43C1-B4EB-02F0B8D6A8B5}" dt="2024-10-10T03:20:06.746" v="78" actId="2890"/>
        <pc:sldMkLst>
          <pc:docMk/>
          <pc:sldMk cId="1797412606" sldId="395"/>
        </pc:sldMkLst>
      </pc:sldChg>
      <pc:sldChg chg="new del">
        <pc:chgData name="Zhang, Jiyuan" userId="27ebb052-5ef4-47ad-a556-ca197152efbd" providerId="ADAL" clId="{8370285B-7575-43C1-B4EB-02F0B8D6A8B5}" dt="2024-10-10T03:20:05.256" v="77" actId="47"/>
        <pc:sldMkLst>
          <pc:docMk/>
          <pc:sldMk cId="2401058651" sldId="395"/>
        </pc:sldMkLst>
      </pc:sldChg>
      <pc:sldChg chg="addSp delSp modSp add mod modAnim">
        <pc:chgData name="Zhang, Jiyuan" userId="27ebb052-5ef4-47ad-a556-ca197152efbd" providerId="ADAL" clId="{8370285B-7575-43C1-B4EB-02F0B8D6A8B5}" dt="2024-10-10T03:48:44.321" v="872"/>
        <pc:sldMkLst>
          <pc:docMk/>
          <pc:sldMk cId="662311310" sldId="396"/>
        </pc:sldMkLst>
      </pc:sldChg>
      <pc:sldChg chg="new del">
        <pc:chgData name="Zhang, Jiyuan" userId="27ebb052-5ef4-47ad-a556-ca197152efbd" providerId="ADAL" clId="{8370285B-7575-43C1-B4EB-02F0B8D6A8B5}" dt="2024-10-10T03:27:02.348" v="108" actId="47"/>
        <pc:sldMkLst>
          <pc:docMk/>
          <pc:sldMk cId="2800266508" sldId="397"/>
        </pc:sldMkLst>
      </pc:sldChg>
      <pc:sldChg chg="delSp modSp add mod delAnim modAnim">
        <pc:chgData name="Zhang, Jiyuan" userId="27ebb052-5ef4-47ad-a556-ca197152efbd" providerId="ADAL" clId="{8370285B-7575-43C1-B4EB-02F0B8D6A8B5}" dt="2024-10-10T06:04:51.619" v="4321" actId="14100"/>
        <pc:sldMkLst>
          <pc:docMk/>
          <pc:sldMk cId="3715935291" sldId="397"/>
        </pc:sldMkLst>
      </pc:sldChg>
      <pc:sldChg chg="addSp delSp modSp add mod modAnim">
        <pc:chgData name="Zhang, Jiyuan" userId="27ebb052-5ef4-47ad-a556-ca197152efbd" providerId="ADAL" clId="{8370285B-7575-43C1-B4EB-02F0B8D6A8B5}" dt="2024-10-10T10:11:38.260" v="7578"/>
        <pc:sldMkLst>
          <pc:docMk/>
          <pc:sldMk cId="58551646" sldId="398"/>
        </pc:sldMkLst>
      </pc:sldChg>
      <pc:sldChg chg="new del">
        <pc:chgData name="Zhang, Jiyuan" userId="27ebb052-5ef4-47ad-a556-ca197152efbd" providerId="ADAL" clId="{8370285B-7575-43C1-B4EB-02F0B8D6A8B5}" dt="2024-10-10T03:51:43.830" v="966" actId="47"/>
        <pc:sldMkLst>
          <pc:docMk/>
          <pc:sldMk cId="300178722" sldId="399"/>
        </pc:sldMkLst>
      </pc:sldChg>
      <pc:sldChg chg="addSp delSp modSp add mod modTransition addAnim delAnim modAnim">
        <pc:chgData name="Zhang, Jiyuan" userId="27ebb052-5ef4-47ad-a556-ca197152efbd" providerId="ADAL" clId="{8370285B-7575-43C1-B4EB-02F0B8D6A8B5}" dt="2024-10-10T08:30:29.867" v="4657" actId="255"/>
        <pc:sldMkLst>
          <pc:docMk/>
          <pc:sldMk cId="2319078859" sldId="399"/>
        </pc:sldMkLst>
      </pc:sldChg>
      <pc:sldChg chg="addSp delSp modSp add del mod modTransition delAnim">
        <pc:chgData name="Zhang, Jiyuan" userId="27ebb052-5ef4-47ad-a556-ca197152efbd" providerId="ADAL" clId="{8370285B-7575-43C1-B4EB-02F0B8D6A8B5}" dt="2024-10-10T08:59:23.540" v="5720" actId="47"/>
        <pc:sldMkLst>
          <pc:docMk/>
          <pc:sldMk cId="3410776503" sldId="400"/>
        </pc:sldMkLst>
      </pc:sldChg>
      <pc:sldChg chg="addSp delSp modSp add mod modTransition modAnim">
        <pc:chgData name="Zhang, Jiyuan" userId="27ebb052-5ef4-47ad-a556-ca197152efbd" providerId="ADAL" clId="{8370285B-7575-43C1-B4EB-02F0B8D6A8B5}" dt="2024-10-10T10:28:09.258" v="8105" actId="20577"/>
        <pc:sldMkLst>
          <pc:docMk/>
          <pc:sldMk cId="249307114" sldId="401"/>
        </pc:sldMkLst>
      </pc:sldChg>
      <pc:sldChg chg="addSp modSp add del mod">
        <pc:chgData name="Zhang, Jiyuan" userId="27ebb052-5ef4-47ad-a556-ca197152efbd" providerId="ADAL" clId="{8370285B-7575-43C1-B4EB-02F0B8D6A8B5}" dt="2024-10-10T09:43:44.615" v="6714" actId="47"/>
        <pc:sldMkLst>
          <pc:docMk/>
          <pc:sldMk cId="2766202849" sldId="402"/>
        </pc:sldMkLst>
      </pc:sldChg>
      <pc:sldChg chg="addSp delSp modSp add mod modTransition delAnim modAnim">
        <pc:chgData name="Zhang, Jiyuan" userId="27ebb052-5ef4-47ad-a556-ca197152efbd" providerId="ADAL" clId="{8370285B-7575-43C1-B4EB-02F0B8D6A8B5}" dt="2024-10-10T09:09:28.730" v="5919"/>
        <pc:sldMkLst>
          <pc:docMk/>
          <pc:sldMk cId="169399077" sldId="403"/>
        </pc:sldMkLst>
      </pc:sldChg>
      <pc:sldChg chg="addSp delSp modSp add del mod modTransition delAnim modAnim">
        <pc:chgData name="Zhang, Jiyuan" userId="27ebb052-5ef4-47ad-a556-ca197152efbd" providerId="ADAL" clId="{8370285B-7575-43C1-B4EB-02F0B8D6A8B5}" dt="2024-10-10T09:09:43.570" v="5920" actId="47"/>
        <pc:sldMkLst>
          <pc:docMk/>
          <pc:sldMk cId="4230090545" sldId="404"/>
        </pc:sldMkLst>
      </pc:sldChg>
      <pc:sldChg chg="new del">
        <pc:chgData name="Zhang, Jiyuan" userId="27ebb052-5ef4-47ad-a556-ca197152efbd" providerId="ADAL" clId="{8370285B-7575-43C1-B4EB-02F0B8D6A8B5}" dt="2024-10-10T04:26:56.238" v="1959" actId="47"/>
        <pc:sldMkLst>
          <pc:docMk/>
          <pc:sldMk cId="1009576392" sldId="405"/>
        </pc:sldMkLst>
      </pc:sldChg>
      <pc:sldChg chg="modSp add del mod modTransition modAnim modShow">
        <pc:chgData name="Zhang, Jiyuan" userId="27ebb052-5ef4-47ad-a556-ca197152efbd" providerId="ADAL" clId="{8370285B-7575-43C1-B4EB-02F0B8D6A8B5}" dt="2024-10-10T05:59:51.167" v="4171" actId="47"/>
        <pc:sldMkLst>
          <pc:docMk/>
          <pc:sldMk cId="2049207008" sldId="406"/>
        </pc:sldMkLst>
      </pc:sldChg>
      <pc:sldChg chg="addSp modSp new del mod">
        <pc:chgData name="Zhang, Jiyuan" userId="27ebb052-5ef4-47ad-a556-ca197152efbd" providerId="ADAL" clId="{8370285B-7575-43C1-B4EB-02F0B8D6A8B5}" dt="2024-10-10T11:05:05.215" v="8318" actId="47"/>
        <pc:sldMkLst>
          <pc:docMk/>
          <pc:sldMk cId="4014590453" sldId="407"/>
        </pc:sldMkLst>
      </pc:sldChg>
      <pc:sldChg chg="modSp add del mod">
        <pc:chgData name="Zhang, Jiyuan" userId="27ebb052-5ef4-47ad-a556-ca197152efbd" providerId="ADAL" clId="{8370285B-7575-43C1-B4EB-02F0B8D6A8B5}" dt="2024-10-10T10:34:36.813" v="8209" actId="47"/>
        <pc:sldMkLst>
          <pc:docMk/>
          <pc:sldMk cId="2927127812" sldId="408"/>
        </pc:sldMkLst>
      </pc:sldChg>
      <pc:sldChg chg="modSp add del mod">
        <pc:chgData name="Zhang, Jiyuan" userId="27ebb052-5ef4-47ad-a556-ca197152efbd" providerId="ADAL" clId="{8370285B-7575-43C1-B4EB-02F0B8D6A8B5}" dt="2024-10-10T10:34:37.560" v="8210" actId="47"/>
        <pc:sldMkLst>
          <pc:docMk/>
          <pc:sldMk cId="2506615137" sldId="409"/>
        </pc:sldMkLst>
      </pc:sldChg>
      <pc:sldChg chg="modSp add del mod">
        <pc:chgData name="Zhang, Jiyuan" userId="27ebb052-5ef4-47ad-a556-ca197152efbd" providerId="ADAL" clId="{8370285B-7575-43C1-B4EB-02F0B8D6A8B5}" dt="2024-10-10T04:52:17.094" v="2756" actId="47"/>
        <pc:sldMkLst>
          <pc:docMk/>
          <pc:sldMk cId="1622765310" sldId="410"/>
        </pc:sldMkLst>
      </pc:sldChg>
      <pc:sldChg chg="delSp modSp add mod modTransition modAnim">
        <pc:chgData name="Zhang, Jiyuan" userId="27ebb052-5ef4-47ad-a556-ca197152efbd" providerId="ADAL" clId="{8370285B-7575-43C1-B4EB-02F0B8D6A8B5}" dt="2024-10-10T09:14:17.785" v="5928" actId="404"/>
        <pc:sldMkLst>
          <pc:docMk/>
          <pc:sldMk cId="4288542433" sldId="411"/>
        </pc:sldMkLst>
      </pc:sldChg>
      <pc:sldChg chg="modSp new mod modAnim">
        <pc:chgData name="Zhang, Jiyuan" userId="27ebb052-5ef4-47ad-a556-ca197152efbd" providerId="ADAL" clId="{8370285B-7575-43C1-B4EB-02F0B8D6A8B5}" dt="2024-10-10T09:43:22.756" v="6713" actId="14100"/>
        <pc:sldMkLst>
          <pc:docMk/>
          <pc:sldMk cId="993338518" sldId="412"/>
        </pc:sldMkLst>
      </pc:sldChg>
      <pc:sldChg chg="addSp modSp add mod modTransition modAnim">
        <pc:chgData name="Zhang, Jiyuan" userId="27ebb052-5ef4-47ad-a556-ca197152efbd" providerId="ADAL" clId="{8370285B-7575-43C1-B4EB-02F0B8D6A8B5}" dt="2024-10-10T09:10:18.589" v="5924"/>
        <pc:sldMkLst>
          <pc:docMk/>
          <pc:sldMk cId="415495663" sldId="413"/>
        </pc:sldMkLst>
      </pc:sldChg>
      <pc:sldChg chg="addSp delSp modSp add mod">
        <pc:chgData name="Zhang, Jiyuan" userId="27ebb052-5ef4-47ad-a556-ca197152efbd" providerId="ADAL" clId="{8370285B-7575-43C1-B4EB-02F0B8D6A8B5}" dt="2024-10-10T08:55:28.218" v="5491" actId="207"/>
        <pc:sldMkLst>
          <pc:docMk/>
          <pc:sldMk cId="3798739584" sldId="414"/>
        </pc:sldMkLst>
      </pc:sldChg>
      <pc:sldChg chg="addSp delSp modSp add mod modTransition modAnim">
        <pc:chgData name="Zhang, Jiyuan" userId="27ebb052-5ef4-47ad-a556-ca197152efbd" providerId="ADAL" clId="{8370285B-7575-43C1-B4EB-02F0B8D6A8B5}" dt="2024-10-10T10:18:22.278" v="7911"/>
        <pc:sldMkLst>
          <pc:docMk/>
          <pc:sldMk cId="988730388" sldId="415"/>
        </pc:sldMkLst>
      </pc:sldChg>
      <pc:sldChg chg="addSp delSp modSp add mod modTransition">
        <pc:chgData name="Zhang, Jiyuan" userId="27ebb052-5ef4-47ad-a556-ca197152efbd" providerId="ADAL" clId="{8370285B-7575-43C1-B4EB-02F0B8D6A8B5}" dt="2024-10-10T10:18:05.522" v="7907" actId="20577"/>
        <pc:sldMkLst>
          <pc:docMk/>
          <pc:sldMk cId="1870966248" sldId="416"/>
        </pc:sldMkLst>
      </pc:sldChg>
      <pc:sldChg chg="addSp delSp modSp add mod modAnim">
        <pc:chgData name="Zhang, Jiyuan" userId="27ebb052-5ef4-47ad-a556-ca197152efbd" providerId="ADAL" clId="{8370285B-7575-43C1-B4EB-02F0B8D6A8B5}" dt="2024-10-10T10:28:05.928" v="8104" actId="20577"/>
        <pc:sldMkLst>
          <pc:docMk/>
          <pc:sldMk cId="509052190" sldId="417"/>
        </pc:sldMkLst>
      </pc:sldChg>
      <pc:sldChg chg="addSp delSp modSp add mod modAnim">
        <pc:chgData name="Zhang, Jiyuan" userId="27ebb052-5ef4-47ad-a556-ca197152efbd" providerId="ADAL" clId="{8370285B-7575-43C1-B4EB-02F0B8D6A8B5}" dt="2024-10-10T10:31:46.505" v="8138" actId="1035"/>
        <pc:sldMkLst>
          <pc:docMk/>
          <pc:sldMk cId="1341367464" sldId="418"/>
        </pc:sldMkLst>
      </pc:sldChg>
      <pc:sldChg chg="addSp delSp modSp add mod modAnim modShow">
        <pc:chgData name="Zhang, Jiyuan" userId="27ebb052-5ef4-47ad-a556-ca197152efbd" providerId="ADAL" clId="{8370285B-7575-43C1-B4EB-02F0B8D6A8B5}" dt="2024-10-10T10:32:04.009" v="8158" actId="1037"/>
        <pc:sldMkLst>
          <pc:docMk/>
          <pc:sldMk cId="921736939" sldId="419"/>
        </pc:sldMkLst>
      </pc:sldChg>
      <pc:sldChg chg="modSp add del mod modAnim">
        <pc:chgData name="Zhang, Jiyuan" userId="27ebb052-5ef4-47ad-a556-ca197152efbd" providerId="ADAL" clId="{8370285B-7575-43C1-B4EB-02F0B8D6A8B5}" dt="2024-10-10T10:12:36.571" v="7589" actId="47"/>
        <pc:sldMkLst>
          <pc:docMk/>
          <pc:sldMk cId="2986591064" sldId="419"/>
        </pc:sldMkLst>
      </pc:sldChg>
      <pc:sldChg chg="add del">
        <pc:chgData name="Zhang, Jiyuan" userId="27ebb052-5ef4-47ad-a556-ca197152efbd" providerId="ADAL" clId="{8370285B-7575-43C1-B4EB-02F0B8D6A8B5}" dt="2024-10-10T10:23:21.829" v="8008" actId="47"/>
        <pc:sldMkLst>
          <pc:docMk/>
          <pc:sldMk cId="746939771" sldId="420"/>
        </pc:sldMkLst>
      </pc:sldChg>
      <pc:sldChg chg="delSp modSp add mod">
        <pc:chgData name="Zhang, Jiyuan" userId="27ebb052-5ef4-47ad-a556-ca197152efbd" providerId="ADAL" clId="{8370285B-7575-43C1-B4EB-02F0B8D6A8B5}" dt="2024-10-10T10:29:16.823" v="8108" actId="167"/>
        <pc:sldMkLst>
          <pc:docMk/>
          <pc:sldMk cId="2740520590" sldId="420"/>
        </pc:sldMkLst>
      </pc:sldChg>
      <pc:sldChg chg="add del">
        <pc:chgData name="Zhang, Jiyuan" userId="27ebb052-5ef4-47ad-a556-ca197152efbd" providerId="ADAL" clId="{8370285B-7575-43C1-B4EB-02F0B8D6A8B5}" dt="2024-10-10T11:00:41.532" v="8226" actId="2890"/>
        <pc:sldMkLst>
          <pc:docMk/>
          <pc:sldMk cId="1003810028" sldId="421"/>
        </pc:sldMkLst>
      </pc:sldChg>
      <pc:sldChg chg="addSp delSp modSp add mod">
        <pc:chgData name="Zhang, Jiyuan" userId="27ebb052-5ef4-47ad-a556-ca197152efbd" providerId="ADAL" clId="{8370285B-7575-43C1-B4EB-02F0B8D6A8B5}" dt="2024-10-10T11:34:04.160" v="9395" actId="20577"/>
        <pc:sldMkLst>
          <pc:docMk/>
          <pc:sldMk cId="1918905646" sldId="421"/>
        </pc:sldMkLst>
      </pc:sldChg>
      <pc:sldChg chg="add del">
        <pc:chgData name="Zhang, Jiyuan" userId="27ebb052-5ef4-47ad-a556-ca197152efbd" providerId="ADAL" clId="{8370285B-7575-43C1-B4EB-02F0B8D6A8B5}" dt="2024-10-10T11:00:37.909" v="8224" actId="2890"/>
        <pc:sldMkLst>
          <pc:docMk/>
          <pc:sldMk cId="2570303752" sldId="421"/>
        </pc:sldMkLst>
      </pc:sldChg>
      <pc:sldChg chg="addSp delSp modSp add mod">
        <pc:chgData name="Zhang, Jiyuan" userId="27ebb052-5ef4-47ad-a556-ca197152efbd" providerId="ADAL" clId="{8370285B-7575-43C1-B4EB-02F0B8D6A8B5}" dt="2024-10-10T11:34:22.079" v="9407" actId="20577"/>
        <pc:sldMkLst>
          <pc:docMk/>
          <pc:sldMk cId="46693831" sldId="422"/>
        </pc:sldMkLst>
      </pc:sldChg>
      <pc:sldChg chg="addSp delSp modSp add del mod">
        <pc:chgData name="Zhang, Jiyuan" userId="27ebb052-5ef4-47ad-a556-ca197152efbd" providerId="ADAL" clId="{8370285B-7575-43C1-B4EB-02F0B8D6A8B5}" dt="2024-10-10T11:14:21.558" v="8659" actId="47"/>
        <pc:sldMkLst>
          <pc:docMk/>
          <pc:sldMk cId="990676461" sldId="423"/>
        </pc:sldMkLst>
      </pc:sldChg>
      <pc:sldChg chg="addSp delSp modSp add mod modTransition">
        <pc:chgData name="Zhang, Jiyuan" userId="27ebb052-5ef4-47ad-a556-ca197152efbd" providerId="ADAL" clId="{8370285B-7575-43C1-B4EB-02F0B8D6A8B5}" dt="2024-10-10T11:35:29.774" v="9451" actId="14100"/>
        <pc:sldMkLst>
          <pc:docMk/>
          <pc:sldMk cId="1257269810" sldId="423"/>
        </pc:sldMkLst>
      </pc:sldChg>
      <pc:sldChg chg="addSp delSp modSp add mod ord modTransition">
        <pc:chgData name="Zhang, Jiyuan" userId="27ebb052-5ef4-47ad-a556-ca197152efbd" providerId="ADAL" clId="{8370285B-7575-43C1-B4EB-02F0B8D6A8B5}" dt="2024-10-10T11:35:39.742" v="9456" actId="14100"/>
        <pc:sldMkLst>
          <pc:docMk/>
          <pc:sldMk cId="1085192397" sldId="424"/>
        </pc:sldMkLst>
      </pc:sldChg>
      <pc:sldChg chg="addSp modSp add del mod modAnim">
        <pc:chgData name="Zhang, Jiyuan" userId="27ebb052-5ef4-47ad-a556-ca197152efbd" providerId="ADAL" clId="{8370285B-7575-43C1-B4EB-02F0B8D6A8B5}" dt="2024-10-10T11:23:02.615" v="9016" actId="47"/>
        <pc:sldMkLst>
          <pc:docMk/>
          <pc:sldMk cId="2135270918" sldId="424"/>
        </pc:sldMkLst>
      </pc:sldChg>
      <pc:sldChg chg="delSp modSp add mod">
        <pc:chgData name="Zhang, Jiyuan" userId="27ebb052-5ef4-47ad-a556-ca197152efbd" providerId="ADAL" clId="{8370285B-7575-43C1-B4EB-02F0B8D6A8B5}" dt="2024-10-10T11:35:47.775" v="9460" actId="20577"/>
        <pc:sldMkLst>
          <pc:docMk/>
          <pc:sldMk cId="1868560101" sldId="425"/>
        </pc:sldMkLst>
      </pc:sldChg>
      <pc:sldChg chg="modSp add del mod">
        <pc:chgData name="Zhang, Jiyuan" userId="27ebb052-5ef4-47ad-a556-ca197152efbd" providerId="ADAL" clId="{8370285B-7575-43C1-B4EB-02F0B8D6A8B5}" dt="2024-10-10T11:27:31.677" v="9081" actId="47"/>
        <pc:sldMkLst>
          <pc:docMk/>
          <pc:sldMk cId="867137123" sldId="426"/>
        </pc:sldMkLst>
      </pc:sldChg>
      <pc:sldChg chg="delSp modSp add mod">
        <pc:chgData name="Zhang, Jiyuan" userId="27ebb052-5ef4-47ad-a556-ca197152efbd" providerId="ADAL" clId="{8370285B-7575-43C1-B4EB-02F0B8D6A8B5}" dt="2024-10-10T11:34:38.254" v="9419" actId="20577"/>
        <pc:sldMkLst>
          <pc:docMk/>
          <pc:sldMk cId="4148328985" sldId="426"/>
        </pc:sldMkLst>
      </pc:sldChg>
      <pc:sldChg chg="modSp add del mod">
        <pc:chgData name="Zhang, Jiyuan" userId="27ebb052-5ef4-47ad-a556-ca197152efbd" providerId="ADAL" clId="{8370285B-7575-43C1-B4EB-02F0B8D6A8B5}" dt="2024-10-13T01:10:46.440" v="9466" actId="47"/>
        <pc:sldMkLst>
          <pc:docMk/>
          <pc:sldMk cId="4268451488" sldId="4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3C6CD-F95E-4CF5-9E64-21481EB0ADFC}"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26C30-A971-4AAF-B0A8-813B3043137F}" type="slidenum">
              <a:rPr lang="en-US" smtClean="0"/>
              <a:t>‹#›</a:t>
            </a:fld>
            <a:endParaRPr lang="en-US"/>
          </a:p>
        </p:txBody>
      </p:sp>
    </p:spTree>
    <p:extLst>
      <p:ext uri="{BB962C8B-B14F-4D97-AF65-F5344CB8AC3E}">
        <p14:creationId xmlns:p14="http://schemas.microsoft.com/office/powerpoint/2010/main" val="3167000387"/>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Hi everyone, I am Jiyuan Zhang, a first year PhD student from UIUC. Today I will present our work, Rethinking Tiered Storage: Talk to File Systems, Not Device Drivers.</a:t>
            </a:r>
          </a:p>
          <a:p>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dirty="0"/>
              <a:t>This is a collaborative work between University of Illinoi and University of Rhode Island.</a:t>
            </a:r>
          </a:p>
        </p:txBody>
      </p:sp>
      <p:sp>
        <p:nvSpPr>
          <p:cNvPr id="4" name="Slide Number Placeholder 3"/>
          <p:cNvSpPr>
            <a:spLocks noGrp="1"/>
          </p:cNvSpPr>
          <p:nvPr>
            <p:ph type="sldNum" sz="quarter" idx="5"/>
          </p:nvPr>
        </p:nvSpPr>
        <p:spPr/>
        <p:txBody>
          <a:bodyPr/>
          <a:lstStyle/>
          <a:p>
            <a:fld id="{E7526C30-A971-4AAF-B0A8-813B3043137F}" type="slidenum">
              <a:rPr lang="en-US" smtClean="0"/>
              <a:t>0</a:t>
            </a:fld>
            <a:endParaRPr lang="en-US"/>
          </a:p>
        </p:txBody>
      </p:sp>
    </p:spTree>
    <p:extLst>
      <p:ext uri="{BB962C8B-B14F-4D97-AF65-F5344CB8AC3E}">
        <p14:creationId xmlns:p14="http://schemas.microsoft.com/office/powerpoint/2010/main" val="3243998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79956-ED6C-E310-A2B9-63ADB55546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D0FAE-4523-F756-86BB-04F67D64F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36EEB-8D0D-0C7C-EC0F-35DAA390E252}"/>
              </a:ext>
            </a:extLst>
          </p:cNvPr>
          <p:cNvSpPr>
            <a:spLocks noGrp="1"/>
          </p:cNvSpPr>
          <p:nvPr>
            <p:ph type="body" idx="1"/>
          </p:nvPr>
        </p:nvSpPr>
        <p:spPr/>
        <p:txBody>
          <a:bodyPr/>
          <a:lstStyle/>
          <a:p>
            <a:pPr marL="0" marR="0" lvl="0" indent="0" algn="l" defTabSz="914377" rtl="0" eaLnBrk="1" fontAlgn="auto" latinLnBrk="0" hangingPunct="1">
              <a:lnSpc>
                <a:spcPts val="1425"/>
              </a:lnSpc>
              <a:spcBef>
                <a:spcPts val="0"/>
              </a:spcBef>
              <a:spcAft>
                <a:spcPts val="0"/>
              </a:spcAft>
              <a:buClrTx/>
              <a:buSzTx/>
              <a:buFontTx/>
              <a:buNone/>
              <a:tabLst/>
              <a:defRPr/>
            </a:pPr>
            <a:r>
              <a:rPr lang="en-US" b="0" dirty="0">
                <a:solidFill>
                  <a:srgbClr val="000000"/>
                </a:solidFill>
                <a:effectLst/>
                <a:latin typeface="+mn-lt"/>
              </a:rPr>
              <a:t>And also, the file system built would lack of usability for other systems, because it is designed to support the one configuration instead of being a generic solution.</a:t>
            </a:r>
          </a:p>
          <a:p>
            <a:pPr marL="0" marR="0" lvl="0" indent="0" algn="l" defTabSz="914377" rtl="0" eaLnBrk="1" fontAlgn="auto" latinLnBrk="0" hangingPunct="1">
              <a:lnSpc>
                <a:spcPts val="1425"/>
              </a:lnSpc>
              <a:spcBef>
                <a:spcPts val="0"/>
              </a:spcBef>
              <a:spcAft>
                <a:spcPts val="0"/>
              </a:spcAft>
              <a:buClrTx/>
              <a:buSzTx/>
              <a:buFontTx/>
              <a:buNone/>
              <a:tabLst/>
              <a:defRPr/>
            </a:pPr>
            <a:endParaRPr lang="en-US" b="0" dirty="0">
              <a:solidFill>
                <a:srgbClr val="000000"/>
              </a:solidFill>
              <a:effectLst/>
              <a:latin typeface="+mn-lt"/>
            </a:endParaRPr>
          </a:p>
          <a:p>
            <a:pPr marL="0" marR="0" lvl="0" indent="0" algn="l" defTabSz="914377" rtl="0" eaLnBrk="1" fontAlgn="auto" latinLnBrk="0" hangingPunct="1">
              <a:lnSpc>
                <a:spcPts val="1425"/>
              </a:lnSpc>
              <a:spcBef>
                <a:spcPts val="0"/>
              </a:spcBef>
              <a:spcAft>
                <a:spcPts val="0"/>
              </a:spcAft>
              <a:buClrTx/>
              <a:buSzTx/>
              <a:buFontTx/>
              <a:buNone/>
              <a:tabLst/>
              <a:defRPr/>
            </a:pPr>
            <a:r>
              <a:rPr lang="en-US" b="0" dirty="0">
                <a:solidFill>
                  <a:srgbClr val="000000"/>
                </a:solidFill>
                <a:effectLst/>
                <a:latin typeface="+mn-lt"/>
              </a:rPr>
              <a:t>Hence, people have to build their own file systems and the product will lock the user into their existing configuration and prevents further evolution.</a:t>
            </a:r>
          </a:p>
          <a:p>
            <a:pPr marL="0" marR="0" lvl="0" indent="0" algn="l" defTabSz="914377" rtl="0" eaLnBrk="1" fontAlgn="auto" latinLnBrk="0" hangingPunct="1">
              <a:lnSpc>
                <a:spcPts val="1425"/>
              </a:lnSpc>
              <a:spcBef>
                <a:spcPts val="0"/>
              </a:spcBef>
              <a:spcAft>
                <a:spcPts val="0"/>
              </a:spcAft>
              <a:buClrTx/>
              <a:buSzTx/>
              <a:buFontTx/>
              <a:buNone/>
              <a:tabLst/>
              <a:defRPr/>
            </a:pPr>
            <a:endParaRPr lang="en-US" b="0" dirty="0">
              <a:solidFill>
                <a:srgbClr val="000000"/>
              </a:solidFill>
              <a:effectLst/>
              <a:latin typeface="+mn-lt"/>
            </a:endParaRPr>
          </a:p>
          <a:p>
            <a:pPr marL="0" marR="0" lvl="0" indent="0" algn="l" defTabSz="914377" rtl="0" eaLnBrk="1" fontAlgn="auto" latinLnBrk="0" hangingPunct="1">
              <a:lnSpc>
                <a:spcPts val="1425"/>
              </a:lnSpc>
              <a:spcBef>
                <a:spcPts val="0"/>
              </a:spcBef>
              <a:spcAft>
                <a:spcPts val="0"/>
              </a:spcAft>
              <a:buClrTx/>
              <a:buSzTx/>
              <a:buFontTx/>
              <a:buNone/>
              <a:tabLst/>
              <a:defRPr/>
            </a:pPr>
            <a:r>
              <a:rPr lang="en-US" b="0" dirty="0">
                <a:solidFill>
                  <a:srgbClr val="000000"/>
                </a:solidFill>
                <a:effectLst/>
                <a:latin typeface="+mn-lt"/>
              </a:rPr>
              <a:t>[C]</a:t>
            </a:r>
          </a:p>
          <a:p>
            <a:pPr marL="0" marR="0" lvl="0" indent="0" algn="l" defTabSz="914377" rtl="0" eaLnBrk="1" fontAlgn="auto" latinLnBrk="0" hangingPunct="1">
              <a:lnSpc>
                <a:spcPts val="1425"/>
              </a:lnSpc>
              <a:spcBef>
                <a:spcPts val="0"/>
              </a:spcBef>
              <a:spcAft>
                <a:spcPts val="0"/>
              </a:spcAft>
              <a:buClrTx/>
              <a:buSzTx/>
              <a:buFontTx/>
              <a:buNone/>
              <a:tabLst/>
              <a:defRPr/>
            </a:pPr>
            <a:endParaRPr lang="en-US" b="0" dirty="0">
              <a:solidFill>
                <a:srgbClr val="000000"/>
              </a:solidFill>
              <a:effectLst/>
              <a:latin typeface="+mn-lt"/>
            </a:endParaRPr>
          </a:p>
          <a:p>
            <a:pPr marL="0" marR="0" lvl="0" indent="0" algn="l" defTabSz="914377" rtl="0" eaLnBrk="1" fontAlgn="auto" latinLnBrk="0" hangingPunct="1">
              <a:lnSpc>
                <a:spcPts val="1425"/>
              </a:lnSpc>
              <a:spcBef>
                <a:spcPts val="0"/>
              </a:spcBef>
              <a:spcAft>
                <a:spcPts val="0"/>
              </a:spcAft>
              <a:buClrTx/>
              <a:buSzTx/>
              <a:buFontTx/>
              <a:buNone/>
              <a:tabLst/>
              <a:defRPr/>
            </a:pPr>
            <a:r>
              <a:rPr lang="en-US" b="0" dirty="0">
                <a:solidFill>
                  <a:srgbClr val="000000"/>
                </a:solidFill>
                <a:effectLst/>
                <a:latin typeface="+mn-lt"/>
              </a:rPr>
              <a:t>In summary, with all these shortcomings, we need to rethink how we should build a tiered file system, and here are our new ways.</a:t>
            </a:r>
          </a:p>
          <a:p>
            <a:pPr marL="0" marR="0" lvl="0" indent="0" algn="l" defTabSz="914377" rtl="0" eaLnBrk="1" fontAlgn="auto" latinLnBrk="0" hangingPunct="1">
              <a:lnSpc>
                <a:spcPts val="1425"/>
              </a:lnSpc>
              <a:spcBef>
                <a:spcPts val="0"/>
              </a:spcBef>
              <a:spcAft>
                <a:spcPts val="0"/>
              </a:spcAft>
              <a:buClrTx/>
              <a:buSzTx/>
              <a:buFontTx/>
              <a:buNone/>
              <a:tabLst/>
              <a:defRPr/>
            </a:pPr>
            <a:endParaRPr lang="en-US" b="0" dirty="0">
              <a:solidFill>
                <a:srgbClr val="000000"/>
              </a:solidFill>
              <a:effectLst/>
              <a:latin typeface="+mn-lt"/>
            </a:endParaRPr>
          </a:p>
          <a:p>
            <a:pPr marL="0" marR="0" lvl="0" indent="0" algn="l" defTabSz="914377" rtl="0" eaLnBrk="1" fontAlgn="auto" latinLnBrk="0" hangingPunct="1">
              <a:lnSpc>
                <a:spcPts val="1425"/>
              </a:lnSpc>
              <a:spcBef>
                <a:spcPts val="0"/>
              </a:spcBef>
              <a:spcAft>
                <a:spcPts val="0"/>
              </a:spcAft>
              <a:buClrTx/>
              <a:buSzTx/>
              <a:buFontTx/>
              <a:buNone/>
              <a:tabLst/>
              <a:defRPr/>
            </a:pPr>
            <a:r>
              <a:rPr lang="en-US" b="0" dirty="0">
                <a:solidFill>
                  <a:srgbClr val="000000"/>
                </a:solidFill>
                <a:effectLst/>
                <a:latin typeface="+mn-lt"/>
              </a:rPr>
              <a:t>[NEXT]</a:t>
            </a:r>
          </a:p>
          <a:p>
            <a:pPr marL="0" marR="0" lvl="0" indent="0" algn="l" defTabSz="914377" rtl="0" eaLnBrk="1" fontAlgn="auto" latinLnBrk="0" hangingPunct="1">
              <a:lnSpc>
                <a:spcPts val="1425"/>
              </a:lnSpc>
              <a:spcBef>
                <a:spcPts val="0"/>
              </a:spcBef>
              <a:spcAft>
                <a:spcPts val="0"/>
              </a:spcAft>
              <a:buClrTx/>
              <a:buSzTx/>
              <a:buFontTx/>
              <a:buNone/>
              <a:tabLst/>
              <a:defRPr/>
            </a:pPr>
            <a:endParaRPr lang="en-US" b="0" dirty="0">
              <a:solidFill>
                <a:srgbClr val="000000"/>
              </a:solidFill>
              <a:effectLst/>
              <a:latin typeface="+mn-lt"/>
            </a:endParaRPr>
          </a:p>
          <a:p>
            <a:pPr marL="0" marR="0" lvl="0" indent="0" algn="l" defTabSz="914377" rtl="0" eaLnBrk="1" fontAlgn="auto" latinLnBrk="0" hangingPunct="1">
              <a:lnSpc>
                <a:spcPts val="1425"/>
              </a:lnSpc>
              <a:spcBef>
                <a:spcPts val="0"/>
              </a:spcBef>
              <a:spcAft>
                <a:spcPts val="0"/>
              </a:spcAft>
              <a:buClrTx/>
              <a:buSzTx/>
              <a:buFontTx/>
              <a:buNone/>
              <a:tabLst/>
              <a:defRPr/>
            </a:pPr>
            <a:r>
              <a:rPr lang="en-US" dirty="0"/>
              <a:t>In our paper, we propose Mux, which is a new way of designing tiered file system.</a:t>
            </a:r>
          </a:p>
          <a:p>
            <a:pPr marL="0" marR="0" lvl="0" indent="0" algn="l" defTabSz="914377" rtl="0" eaLnBrk="1" fontAlgn="auto" latinLnBrk="0" hangingPunct="1">
              <a:lnSpc>
                <a:spcPts val="1425"/>
              </a:lnSpc>
              <a:spcBef>
                <a:spcPts val="0"/>
              </a:spcBef>
              <a:spcAft>
                <a:spcPts val="0"/>
              </a:spcAft>
              <a:buClrTx/>
              <a:buSzTx/>
              <a:buFontTx/>
              <a:buNone/>
              <a:tabLst/>
              <a:defRPr/>
            </a:pPr>
            <a:endParaRPr lang="en-US" b="0" dirty="0">
              <a:solidFill>
                <a:srgbClr val="000000"/>
              </a:solidFill>
              <a:effectLst/>
              <a:latin typeface="+mn-lt"/>
            </a:endParaRPr>
          </a:p>
        </p:txBody>
      </p:sp>
      <p:sp>
        <p:nvSpPr>
          <p:cNvPr id="4" name="Slide Number Placeholder 3">
            <a:extLst>
              <a:ext uri="{FF2B5EF4-FFF2-40B4-BE49-F238E27FC236}">
                <a16:creationId xmlns:a16="http://schemas.microsoft.com/office/drawing/2014/main" id="{0103D066-7825-CE07-A2A5-157187977FFA}"/>
              </a:ext>
            </a:extLst>
          </p:cNvPr>
          <p:cNvSpPr>
            <a:spLocks noGrp="1"/>
          </p:cNvSpPr>
          <p:nvPr>
            <p:ph type="sldNum" sz="quarter" idx="5"/>
          </p:nvPr>
        </p:nvSpPr>
        <p:spPr/>
        <p:txBody>
          <a:bodyPr/>
          <a:lstStyle/>
          <a:p>
            <a:fld id="{E7526C30-A971-4AAF-B0A8-813B3043137F}" type="slidenum">
              <a:rPr lang="en-US" smtClean="0"/>
              <a:t>9</a:t>
            </a:fld>
            <a:endParaRPr lang="en-US"/>
          </a:p>
        </p:txBody>
      </p:sp>
    </p:spTree>
    <p:extLst>
      <p:ext uri="{BB962C8B-B14F-4D97-AF65-F5344CB8AC3E}">
        <p14:creationId xmlns:p14="http://schemas.microsoft.com/office/powerpoint/2010/main" val="117968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0A49A-5845-A0D1-051D-9712AAEA9F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E4AC5-FA3E-9916-C9B4-A4BC103A38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F99A9F-BE92-3CA7-DD8D-078C35C82AB2}"/>
              </a:ext>
            </a:extLst>
          </p:cNvPr>
          <p:cNvSpPr>
            <a:spLocks noGrp="1"/>
          </p:cNvSpPr>
          <p:nvPr>
            <p:ph type="body" idx="1"/>
          </p:nvPr>
        </p:nvSpPr>
        <p:spPr/>
        <p:txBody>
          <a:bodyPr/>
          <a:lstStyle/>
          <a:p>
            <a:r>
              <a:rPr lang="en-US" dirty="0"/>
              <a:t>In our paper, we propose Mux, which is a new way of designing tiered file system.</a:t>
            </a:r>
          </a:p>
        </p:txBody>
      </p:sp>
      <p:sp>
        <p:nvSpPr>
          <p:cNvPr id="4" name="Slide Number Placeholder 3">
            <a:extLst>
              <a:ext uri="{FF2B5EF4-FFF2-40B4-BE49-F238E27FC236}">
                <a16:creationId xmlns:a16="http://schemas.microsoft.com/office/drawing/2014/main" id="{1ABE0DCE-E3BA-BBE4-9A40-05D781B731A3}"/>
              </a:ext>
            </a:extLst>
          </p:cNvPr>
          <p:cNvSpPr>
            <a:spLocks noGrp="1"/>
          </p:cNvSpPr>
          <p:nvPr>
            <p:ph type="sldNum" sz="quarter" idx="5"/>
          </p:nvPr>
        </p:nvSpPr>
        <p:spPr/>
        <p:txBody>
          <a:bodyPr/>
          <a:lstStyle/>
          <a:p>
            <a:fld id="{E7526C30-A971-4AAF-B0A8-813B3043137F}" type="slidenum">
              <a:rPr lang="en-US" smtClean="0"/>
              <a:t>10</a:t>
            </a:fld>
            <a:endParaRPr lang="en-US"/>
          </a:p>
        </p:txBody>
      </p:sp>
    </p:spTree>
    <p:extLst>
      <p:ext uri="{BB962C8B-B14F-4D97-AF65-F5344CB8AC3E}">
        <p14:creationId xmlns:p14="http://schemas.microsoft.com/office/powerpoint/2010/main" val="476716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8F062-356D-CA79-B773-C375E98B0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F890A-5D40-3C75-7940-125F709094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DF753E-07EB-22ED-D937-2B3F7C47B387}"/>
              </a:ext>
            </a:extLst>
          </p:cNvPr>
          <p:cNvSpPr>
            <a:spLocks noGrp="1"/>
          </p:cNvSpPr>
          <p:nvPr>
            <p:ph type="body" idx="1"/>
          </p:nvPr>
        </p:nvSpPr>
        <p:spPr/>
        <p:txBody>
          <a:bodyPr/>
          <a:lstStyle/>
          <a:p>
            <a:r>
              <a:rPr lang="en-US" dirty="0"/>
              <a:t>The key idea of Mux to introduce a dedicated component for tiering over single-device file systems, rather than directly work on device drivers.</a:t>
            </a:r>
          </a:p>
          <a:p>
            <a:endParaRPr lang="en-US" dirty="0"/>
          </a:p>
          <a:p>
            <a:r>
              <a:rPr lang="en-US" dirty="0"/>
              <a:t>With this design, Mux can enhance tiering solutions and solve the previous shortcomings.</a:t>
            </a:r>
          </a:p>
        </p:txBody>
      </p:sp>
      <p:sp>
        <p:nvSpPr>
          <p:cNvPr id="4" name="Slide Number Placeholder 3">
            <a:extLst>
              <a:ext uri="{FF2B5EF4-FFF2-40B4-BE49-F238E27FC236}">
                <a16:creationId xmlns:a16="http://schemas.microsoft.com/office/drawing/2014/main" id="{E3BF6E0F-F5D8-68B4-2953-399636631D06}"/>
              </a:ext>
            </a:extLst>
          </p:cNvPr>
          <p:cNvSpPr>
            <a:spLocks noGrp="1"/>
          </p:cNvSpPr>
          <p:nvPr>
            <p:ph type="sldNum" sz="quarter" idx="5"/>
          </p:nvPr>
        </p:nvSpPr>
        <p:spPr/>
        <p:txBody>
          <a:bodyPr/>
          <a:lstStyle/>
          <a:p>
            <a:fld id="{E7526C30-A971-4AAF-B0A8-813B3043137F}" type="slidenum">
              <a:rPr lang="en-US" smtClean="0"/>
              <a:t>11</a:t>
            </a:fld>
            <a:endParaRPr lang="en-US"/>
          </a:p>
        </p:txBody>
      </p:sp>
    </p:spTree>
    <p:extLst>
      <p:ext uri="{BB962C8B-B14F-4D97-AF65-F5344CB8AC3E}">
        <p14:creationId xmlns:p14="http://schemas.microsoft.com/office/powerpoint/2010/main" val="2181812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3D8D7-BBE6-3843-69B7-F2370E9AC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250A50-F940-BC8F-86D8-CAFECCE016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E278D7-937D-EBD3-CF70-C5A9902EF37C}"/>
              </a:ext>
            </a:extLst>
          </p:cNvPr>
          <p:cNvSpPr>
            <a:spLocks noGrp="1"/>
          </p:cNvSpPr>
          <p:nvPr>
            <p:ph type="body" idx="1"/>
          </p:nvPr>
        </p:nvSpPr>
        <p:spPr/>
        <p:txBody>
          <a:bodyPr/>
          <a:lstStyle/>
          <a:p>
            <a:r>
              <a:rPr lang="en-US" dirty="0"/>
              <a:t>Mux treats extensibility as a first-class principle.</a:t>
            </a:r>
          </a:p>
          <a:p>
            <a:endParaRPr lang="en-US" dirty="0"/>
          </a:p>
          <a:p>
            <a:r>
              <a:rPr lang="en-US" dirty="0"/>
              <a:t>It decouples tiering from device management by leveraging the well-defined file system abstraction, such as the Linux VFS interface and the POSIX semantic, so that the user can freely swap in or out file systems.</a:t>
            </a:r>
          </a:p>
          <a:p>
            <a:endParaRPr lang="en-US" dirty="0"/>
          </a:p>
          <a:p>
            <a:r>
              <a:rPr lang="en-US" dirty="0"/>
              <a:t>[C]</a:t>
            </a:r>
          </a:p>
          <a:p>
            <a:endParaRPr lang="en-US" dirty="0"/>
          </a:p>
          <a:p>
            <a:r>
              <a:rPr lang="en-US" dirty="0"/>
              <a:t>Mux can also incorporate latest file systems and devices directly due to its modular design, so that people do not need to reinvent the wheel [p] and can enjoy the latest advancement in file system development immediately.</a:t>
            </a:r>
          </a:p>
          <a:p>
            <a:endParaRPr lang="en-US" dirty="0"/>
          </a:p>
          <a:p>
            <a:r>
              <a:rPr lang="en-US" dirty="0"/>
              <a:t>[C]</a:t>
            </a:r>
          </a:p>
          <a:p>
            <a:endParaRPr lang="en-US" dirty="0"/>
          </a:p>
          <a:p>
            <a:r>
              <a:rPr lang="en-US" dirty="0"/>
              <a:t>And finally, because Mux works over existing file systems and adds tiering outside the </a:t>
            </a:r>
            <a:r>
              <a:rPr lang="en-US" dirty="0" err="1"/>
              <a:t>blackbox</a:t>
            </a:r>
            <a:r>
              <a:rPr lang="en-US" dirty="0"/>
              <a:t>, the metadata scheme of existing data is not changed. Also, when the data is migrated, it could be stored on another battle-tested file system. Thus, Mux reduces the risk of adopting tiered storage.</a:t>
            </a:r>
          </a:p>
        </p:txBody>
      </p:sp>
      <p:sp>
        <p:nvSpPr>
          <p:cNvPr id="4" name="Slide Number Placeholder 3">
            <a:extLst>
              <a:ext uri="{FF2B5EF4-FFF2-40B4-BE49-F238E27FC236}">
                <a16:creationId xmlns:a16="http://schemas.microsoft.com/office/drawing/2014/main" id="{D2B53DAE-7A8E-CF24-1C99-4525DBDC0AA3}"/>
              </a:ext>
            </a:extLst>
          </p:cNvPr>
          <p:cNvSpPr>
            <a:spLocks noGrp="1"/>
          </p:cNvSpPr>
          <p:nvPr>
            <p:ph type="sldNum" sz="quarter" idx="5"/>
          </p:nvPr>
        </p:nvSpPr>
        <p:spPr/>
        <p:txBody>
          <a:bodyPr/>
          <a:lstStyle/>
          <a:p>
            <a:fld id="{E7526C30-A971-4AAF-B0A8-813B3043137F}" type="slidenum">
              <a:rPr lang="en-US" smtClean="0"/>
              <a:t>12</a:t>
            </a:fld>
            <a:endParaRPr lang="en-US"/>
          </a:p>
        </p:txBody>
      </p:sp>
    </p:spTree>
    <p:extLst>
      <p:ext uri="{BB962C8B-B14F-4D97-AF65-F5344CB8AC3E}">
        <p14:creationId xmlns:p14="http://schemas.microsoft.com/office/powerpoint/2010/main" val="149064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25"/>
              </a:lnSpc>
            </a:pPr>
            <a:r>
              <a:rPr lang="en-US" b="0" dirty="0">
                <a:solidFill>
                  <a:srgbClr val="000000"/>
                </a:solidFill>
                <a:effectLst/>
                <a:latin typeface="+mn-lt"/>
              </a:rPr>
              <a:t>So, let's zoom in and see how Mux is designed.</a:t>
            </a:r>
          </a:p>
          <a:p>
            <a:pPr>
              <a:lnSpc>
                <a:spcPts val="1425"/>
              </a:lnSpc>
            </a:pPr>
            <a:endParaRPr lang="en-US" b="0" dirty="0">
              <a:solidFill>
                <a:srgbClr val="000000"/>
              </a:solidFill>
              <a:effectLst/>
              <a:latin typeface="+mn-lt"/>
            </a:endParaRPr>
          </a:p>
          <a:p>
            <a:pPr>
              <a:lnSpc>
                <a:spcPts val="1425"/>
              </a:lnSpc>
            </a:pPr>
            <a:r>
              <a:rPr lang="en-US" b="0" dirty="0">
                <a:solidFill>
                  <a:srgbClr val="000000"/>
                </a:solidFill>
                <a:effectLst/>
                <a:latin typeface="+mn-lt"/>
              </a:rPr>
              <a:t>[C]</a:t>
            </a:r>
          </a:p>
          <a:p>
            <a:pPr>
              <a:lnSpc>
                <a:spcPts val="1425"/>
              </a:lnSpc>
            </a:pPr>
            <a:endParaRPr lang="en-US" b="0" dirty="0">
              <a:solidFill>
                <a:srgbClr val="000000"/>
              </a:solidFill>
              <a:effectLst/>
              <a:latin typeface="+mn-lt"/>
            </a:endParaRPr>
          </a:p>
          <a:p>
            <a:pPr>
              <a:lnSpc>
                <a:spcPts val="1425"/>
              </a:lnSpc>
            </a:pPr>
            <a:r>
              <a:rPr lang="en-US" b="0" dirty="0">
                <a:solidFill>
                  <a:srgbClr val="000000"/>
                </a:solidFill>
                <a:effectLst/>
                <a:latin typeface="+mn-lt"/>
              </a:rPr>
              <a:t>For user requests to a file, the principle of Mux is to dispatch user requests, not block I/</a:t>
            </a:r>
            <a:r>
              <a:rPr lang="en-US" b="0" dirty="0" err="1">
                <a:solidFill>
                  <a:srgbClr val="000000"/>
                </a:solidFill>
                <a:effectLst/>
                <a:latin typeface="+mn-lt"/>
              </a:rPr>
              <a:t>Os</a:t>
            </a:r>
            <a:r>
              <a:rPr lang="en-US" b="0" dirty="0">
                <a:solidFill>
                  <a:srgbClr val="000000"/>
                </a:solidFill>
                <a:effectLst/>
                <a:latin typeface="+mn-lt"/>
              </a:rPr>
              <a:t>. Here, we use the orange bar to represent a user request that attempts to access a part of a </a:t>
            </a:r>
            <a:r>
              <a:rPr lang="en-US" b="0">
                <a:solidFill>
                  <a:srgbClr val="000000"/>
                </a:solidFill>
                <a:effectLst/>
                <a:latin typeface="+mn-lt"/>
              </a:rPr>
              <a:t>file.</a:t>
            </a:r>
            <a:endParaRPr lang="en-US" b="0" dirty="0">
              <a:solidFill>
                <a:srgbClr val="000000"/>
              </a:solidFill>
              <a:effectLst/>
              <a:latin typeface="+mn-lt"/>
            </a:endParaRPr>
          </a:p>
          <a:p>
            <a:pPr>
              <a:lnSpc>
                <a:spcPts val="1425"/>
              </a:lnSpc>
            </a:pPr>
            <a:endParaRPr lang="en-US" b="0" dirty="0">
              <a:solidFill>
                <a:srgbClr val="000000"/>
              </a:solidFill>
              <a:effectLst/>
              <a:latin typeface="+mn-lt"/>
            </a:endParaRPr>
          </a:p>
          <a:p>
            <a:pPr>
              <a:lnSpc>
                <a:spcPts val="1425"/>
              </a:lnSpc>
            </a:pPr>
            <a:r>
              <a:rPr lang="en-US" b="0" dirty="0">
                <a:solidFill>
                  <a:srgbClr val="000000"/>
                </a:solidFill>
                <a:effectLst/>
                <a:latin typeface="+mn-lt"/>
              </a:rPr>
              <a:t>[C]</a:t>
            </a:r>
          </a:p>
          <a:p>
            <a:pPr>
              <a:lnSpc>
                <a:spcPts val="1425"/>
              </a:lnSpc>
            </a:pPr>
            <a:endParaRPr lang="en-US" b="0" dirty="0">
              <a:solidFill>
                <a:srgbClr val="000000"/>
              </a:solidFill>
              <a:effectLst/>
              <a:latin typeface="+mn-lt"/>
            </a:endParaRPr>
          </a:p>
          <a:p>
            <a:pPr>
              <a:lnSpc>
                <a:spcPts val="1425"/>
              </a:lnSpc>
            </a:pPr>
            <a:r>
              <a:rPr lang="en-US" b="0" dirty="0">
                <a:solidFill>
                  <a:srgbClr val="000000"/>
                </a:solidFill>
                <a:effectLst/>
                <a:latin typeface="+mn-lt"/>
              </a:rPr>
              <a:t>When handling user requests, Mux will look up a block lookup table to decide which part of the user request belongs to which file system.</a:t>
            </a:r>
          </a:p>
          <a:p>
            <a:pPr>
              <a:lnSpc>
                <a:spcPts val="1425"/>
              </a:lnSpc>
            </a:pPr>
            <a:endParaRPr lang="en-US" b="0" dirty="0">
              <a:solidFill>
                <a:srgbClr val="000000"/>
              </a:solidFill>
              <a:effectLst/>
              <a:latin typeface="+mn-lt"/>
            </a:endParaRPr>
          </a:p>
          <a:p>
            <a:pPr>
              <a:lnSpc>
                <a:spcPts val="1425"/>
              </a:lnSpc>
            </a:pPr>
            <a:r>
              <a:rPr lang="en-US" b="0" dirty="0">
                <a:solidFill>
                  <a:srgbClr val="000000"/>
                </a:solidFill>
                <a:effectLst/>
                <a:latin typeface="+mn-lt"/>
              </a:rPr>
              <a:t>[C]</a:t>
            </a:r>
          </a:p>
          <a:p>
            <a:pPr>
              <a:lnSpc>
                <a:spcPts val="1425"/>
              </a:lnSpc>
            </a:pPr>
            <a:endParaRPr lang="en-US" b="0" dirty="0">
              <a:solidFill>
                <a:srgbClr val="000000"/>
              </a:solidFill>
              <a:effectLst/>
              <a:latin typeface="+mn-lt"/>
            </a:endParaRPr>
          </a:p>
          <a:p>
            <a:pPr>
              <a:lnSpc>
                <a:spcPts val="1425"/>
              </a:lnSpc>
            </a:pPr>
            <a:r>
              <a:rPr lang="en-US" b="0" dirty="0">
                <a:solidFill>
                  <a:srgbClr val="000000"/>
                </a:solidFill>
                <a:effectLst/>
                <a:latin typeface="+mn-lt"/>
              </a:rPr>
              <a:t>And then it will split the VFS request by devices and dispatch the corresponding requests to the respective file systems, [p] so the single-device file system can handle tiered requests while still maintaining their encapsulation, leaving space for internal optimization such as caching, reordering, or batching.</a:t>
            </a:r>
          </a:p>
        </p:txBody>
      </p:sp>
      <p:sp>
        <p:nvSpPr>
          <p:cNvPr id="4" name="Slide Number Placeholder 3"/>
          <p:cNvSpPr>
            <a:spLocks noGrp="1"/>
          </p:cNvSpPr>
          <p:nvPr>
            <p:ph type="sldNum" sz="quarter" idx="5"/>
          </p:nvPr>
        </p:nvSpPr>
        <p:spPr/>
        <p:txBody>
          <a:bodyPr/>
          <a:lstStyle/>
          <a:p>
            <a:fld id="{E7526C30-A971-4AAF-B0A8-813B3043137F}" type="slidenum">
              <a:rPr lang="en-US" smtClean="0"/>
              <a:t>13</a:t>
            </a:fld>
            <a:endParaRPr lang="en-US"/>
          </a:p>
        </p:txBody>
      </p:sp>
    </p:spTree>
    <p:extLst>
      <p:ext uri="{BB962C8B-B14F-4D97-AF65-F5344CB8AC3E}">
        <p14:creationId xmlns:p14="http://schemas.microsoft.com/office/powerpoint/2010/main" val="1148677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033CA-8FF2-5096-B98D-C8EBFE88DA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7E0508-71F0-3482-9788-48524B6E21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A72D09-1A13-85AF-D3CB-CEC6CAF5A3B0}"/>
              </a:ext>
            </a:extLst>
          </p:cNvPr>
          <p:cNvSpPr>
            <a:spLocks noGrp="1"/>
          </p:cNvSpPr>
          <p:nvPr>
            <p:ph type="body" idx="1"/>
          </p:nvPr>
        </p:nvSpPr>
        <p:spPr/>
        <p:txBody>
          <a:bodyPr/>
          <a:lstStyle/>
          <a:p>
            <a:pPr>
              <a:lnSpc>
                <a:spcPts val="1425"/>
              </a:lnSpc>
              <a:buNone/>
            </a:pPr>
            <a:r>
              <a:rPr lang="en-US" b="0" dirty="0">
                <a:solidFill>
                  <a:srgbClr val="000000"/>
                </a:solidFill>
                <a:effectLst/>
                <a:latin typeface="+mn-lt"/>
              </a:rPr>
              <a:t>For metadata, Mux similarly tracked metadata location rather than its content. Here, the user want to know the last modification time and disk usage of a given file.</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br>
              <a:rPr lang="en-US" b="0" dirty="0">
                <a:solidFill>
                  <a:srgbClr val="000000"/>
                </a:solidFill>
                <a:effectLst/>
                <a:latin typeface="+mn-lt"/>
              </a:rPr>
            </a:br>
            <a:r>
              <a:rPr lang="en-US" b="0" dirty="0">
                <a:solidFill>
                  <a:srgbClr val="000000"/>
                </a:solidFill>
                <a:effectLst/>
                <a:latin typeface="+mn-lt"/>
              </a:rPr>
              <a:t>We observe that for each file system that Mux performs tiering on, one or some of them must contain the right version of metadata because Mux reflects all user operations to them.</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For example, the file system handled the last change will have the right modification time, and the disk usage of a file is the sum of all file systems’.</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br>
              <a:rPr lang="en-US" b="0" dirty="0">
                <a:solidFill>
                  <a:srgbClr val="000000"/>
                </a:solidFill>
                <a:effectLst/>
                <a:latin typeface="+mn-lt"/>
              </a:rPr>
            </a:br>
            <a:r>
              <a:rPr lang="en-US" b="0" dirty="0">
                <a:solidFill>
                  <a:srgbClr val="000000"/>
                </a:solidFill>
                <a:effectLst/>
                <a:latin typeface="+mn-lt"/>
              </a:rPr>
              <a:t>So, Mux will look up the metadata affinity table to learn where to obtain the right metadata and dispatch the metadata queries to the underlying file systems.</a:t>
            </a:r>
          </a:p>
          <a:p>
            <a:pPr>
              <a:lnSpc>
                <a:spcPts val="1425"/>
              </a:lnSpc>
              <a:buNone/>
            </a:pPr>
            <a:br>
              <a:rPr lang="en-US" b="0" dirty="0">
                <a:solidFill>
                  <a:srgbClr val="000000"/>
                </a:solidFill>
                <a:effectLst/>
                <a:latin typeface="+mn-lt"/>
              </a:rPr>
            </a:br>
            <a:r>
              <a:rPr lang="en-US" b="0" dirty="0">
                <a:solidFill>
                  <a:srgbClr val="000000"/>
                </a:solidFill>
                <a:effectLst/>
                <a:latin typeface="+mn-lt"/>
              </a:rPr>
              <a:t>Then, Mux will summarize the result and report to the user.</a:t>
            </a:r>
          </a:p>
        </p:txBody>
      </p:sp>
      <p:sp>
        <p:nvSpPr>
          <p:cNvPr id="4" name="Slide Number Placeholder 3">
            <a:extLst>
              <a:ext uri="{FF2B5EF4-FFF2-40B4-BE49-F238E27FC236}">
                <a16:creationId xmlns:a16="http://schemas.microsoft.com/office/drawing/2014/main" id="{304973CA-4B1C-3864-6CD1-74C78756C188}"/>
              </a:ext>
            </a:extLst>
          </p:cNvPr>
          <p:cNvSpPr>
            <a:spLocks noGrp="1"/>
          </p:cNvSpPr>
          <p:nvPr>
            <p:ph type="sldNum" sz="quarter" idx="5"/>
          </p:nvPr>
        </p:nvSpPr>
        <p:spPr/>
        <p:txBody>
          <a:bodyPr/>
          <a:lstStyle/>
          <a:p>
            <a:fld id="{E7526C30-A971-4AAF-B0A8-813B3043137F}" type="slidenum">
              <a:rPr lang="en-US" smtClean="0"/>
              <a:t>14</a:t>
            </a:fld>
            <a:endParaRPr lang="en-US"/>
          </a:p>
        </p:txBody>
      </p:sp>
    </p:spTree>
    <p:extLst>
      <p:ext uri="{BB962C8B-B14F-4D97-AF65-F5344CB8AC3E}">
        <p14:creationId xmlns:p14="http://schemas.microsoft.com/office/powerpoint/2010/main" val="3942118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9E335-7379-3278-B758-15B49A9E6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9A94F-33CD-02ED-6764-9F5373134B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401A55-4E69-FF9C-4BE0-3517D8BCA15B}"/>
              </a:ext>
            </a:extLst>
          </p:cNvPr>
          <p:cNvSpPr>
            <a:spLocks noGrp="1"/>
          </p:cNvSpPr>
          <p:nvPr>
            <p:ph type="body" idx="1"/>
          </p:nvPr>
        </p:nvSpPr>
        <p:spPr/>
        <p:txBody>
          <a:bodyPr/>
          <a:lstStyle/>
          <a:p>
            <a:pPr>
              <a:lnSpc>
                <a:spcPts val="1425"/>
              </a:lnSpc>
              <a:buNone/>
            </a:pPr>
            <a:r>
              <a:rPr lang="en-US" b="0" dirty="0">
                <a:solidFill>
                  <a:srgbClr val="000000"/>
                </a:solidFill>
                <a:effectLst/>
                <a:latin typeface="+mn-lt"/>
              </a:rPr>
              <a:t>A challenge of Mux is to handle migration across file systems, as the underlying file systems has no awareness of other file systems.</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However, a key issue here is the file systems lock scope only apply to themselves.</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A trivial attempt is to let Mux locks each member file systems before migration of data blocks.</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However, such way is untenable, as users may also use POSIX calls like F-lock or FCNTL to lock a part or a whole file.</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This creates chances for interference and even deadlock between user application and Mux. Hence, we need to think another way for migration.</a:t>
            </a:r>
          </a:p>
        </p:txBody>
      </p:sp>
      <p:sp>
        <p:nvSpPr>
          <p:cNvPr id="4" name="Slide Number Placeholder 3">
            <a:extLst>
              <a:ext uri="{FF2B5EF4-FFF2-40B4-BE49-F238E27FC236}">
                <a16:creationId xmlns:a16="http://schemas.microsoft.com/office/drawing/2014/main" id="{9C408AF9-9F28-A834-CB21-683D69C15FC7}"/>
              </a:ext>
            </a:extLst>
          </p:cNvPr>
          <p:cNvSpPr>
            <a:spLocks noGrp="1"/>
          </p:cNvSpPr>
          <p:nvPr>
            <p:ph type="sldNum" sz="quarter" idx="5"/>
          </p:nvPr>
        </p:nvSpPr>
        <p:spPr/>
        <p:txBody>
          <a:bodyPr/>
          <a:lstStyle/>
          <a:p>
            <a:fld id="{E7526C30-A971-4AAF-B0A8-813B3043137F}" type="slidenum">
              <a:rPr lang="en-US" smtClean="0"/>
              <a:t>15</a:t>
            </a:fld>
            <a:endParaRPr lang="en-US"/>
          </a:p>
        </p:txBody>
      </p:sp>
    </p:spTree>
    <p:extLst>
      <p:ext uri="{BB962C8B-B14F-4D97-AF65-F5344CB8AC3E}">
        <p14:creationId xmlns:p14="http://schemas.microsoft.com/office/powerpoint/2010/main" val="1533490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3870E-EE88-5BF8-FA5C-5F4778BD04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2DF34-876E-438F-C110-E336F47488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CE461-A8E8-E365-1A95-8AC3EEC03E7A}"/>
              </a:ext>
            </a:extLst>
          </p:cNvPr>
          <p:cNvSpPr>
            <a:spLocks noGrp="1"/>
          </p:cNvSpPr>
          <p:nvPr>
            <p:ph type="body" idx="1"/>
          </p:nvPr>
        </p:nvSpPr>
        <p:spPr/>
        <p:txBody>
          <a:bodyPr/>
          <a:lstStyle/>
          <a:p>
            <a:pPr>
              <a:lnSpc>
                <a:spcPts val="1425"/>
              </a:lnSpc>
              <a:buNone/>
            </a:pPr>
            <a:r>
              <a:rPr lang="en-US" b="0" dirty="0">
                <a:solidFill>
                  <a:srgbClr val="000000"/>
                </a:solidFill>
                <a:effectLst/>
                <a:latin typeface="+mn-lt"/>
              </a:rPr>
              <a:t>Mux uses a versioning design called optimistic concurrency control instead of implementing another locking for both correctness and performance.</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This scheme maintains an increment-only version counter for each migratable block within a file.</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During migration, the counter is bumped twice, once when starting the migration and once when finishing the migration.</a:t>
            </a:r>
          </a:p>
        </p:txBody>
      </p:sp>
      <p:sp>
        <p:nvSpPr>
          <p:cNvPr id="4" name="Slide Number Placeholder 3">
            <a:extLst>
              <a:ext uri="{FF2B5EF4-FFF2-40B4-BE49-F238E27FC236}">
                <a16:creationId xmlns:a16="http://schemas.microsoft.com/office/drawing/2014/main" id="{64481B7F-E804-A541-641C-7593DBECCA6B}"/>
              </a:ext>
            </a:extLst>
          </p:cNvPr>
          <p:cNvSpPr>
            <a:spLocks noGrp="1"/>
          </p:cNvSpPr>
          <p:nvPr>
            <p:ph type="sldNum" sz="quarter" idx="5"/>
          </p:nvPr>
        </p:nvSpPr>
        <p:spPr/>
        <p:txBody>
          <a:bodyPr/>
          <a:lstStyle/>
          <a:p>
            <a:fld id="{E7526C30-A971-4AAF-B0A8-813B3043137F}" type="slidenum">
              <a:rPr lang="en-US" smtClean="0"/>
              <a:t>16</a:t>
            </a:fld>
            <a:endParaRPr lang="en-US"/>
          </a:p>
        </p:txBody>
      </p:sp>
    </p:spTree>
    <p:extLst>
      <p:ext uri="{BB962C8B-B14F-4D97-AF65-F5344CB8AC3E}">
        <p14:creationId xmlns:p14="http://schemas.microsoft.com/office/powerpoint/2010/main" val="3395881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46067-1C08-2E76-1D4A-ECAAB8EA1D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03C4B-F541-E020-7DA5-7B50356B9F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F8178-B0FF-20A4-823E-8EF85321642A}"/>
              </a:ext>
            </a:extLst>
          </p:cNvPr>
          <p:cNvSpPr>
            <a:spLocks noGrp="1"/>
          </p:cNvSpPr>
          <p:nvPr>
            <p:ph type="body" idx="1"/>
          </p:nvPr>
        </p:nvSpPr>
        <p:spPr/>
        <p:txBody>
          <a:bodyPr/>
          <a:lstStyle/>
          <a:p>
            <a:pPr>
              <a:lnSpc>
                <a:spcPts val="1425"/>
              </a:lnSpc>
              <a:buNone/>
            </a:pPr>
            <a:r>
              <a:rPr lang="en-US" b="0" dirty="0">
                <a:solidFill>
                  <a:srgbClr val="000000"/>
                </a:solidFill>
                <a:effectLst/>
                <a:latin typeface="+mn-lt"/>
              </a:rPr>
              <a:t>When Mux handles a user request, it snapshots the version number and later compare it with the current value.</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If the request run parallelly with a migration request, the change in version number can be detected and the user requests can be retried after the migration is done.</a:t>
            </a:r>
          </a:p>
        </p:txBody>
      </p:sp>
      <p:sp>
        <p:nvSpPr>
          <p:cNvPr id="4" name="Slide Number Placeholder 3">
            <a:extLst>
              <a:ext uri="{FF2B5EF4-FFF2-40B4-BE49-F238E27FC236}">
                <a16:creationId xmlns:a16="http://schemas.microsoft.com/office/drawing/2014/main" id="{4C8643BB-0378-548B-2B76-149E2B692D4E}"/>
              </a:ext>
            </a:extLst>
          </p:cNvPr>
          <p:cNvSpPr>
            <a:spLocks noGrp="1"/>
          </p:cNvSpPr>
          <p:nvPr>
            <p:ph type="sldNum" sz="quarter" idx="5"/>
          </p:nvPr>
        </p:nvSpPr>
        <p:spPr/>
        <p:txBody>
          <a:bodyPr/>
          <a:lstStyle/>
          <a:p>
            <a:fld id="{E7526C30-A971-4AAF-B0A8-813B3043137F}" type="slidenum">
              <a:rPr lang="en-US" smtClean="0"/>
              <a:t>17</a:t>
            </a:fld>
            <a:endParaRPr lang="en-US"/>
          </a:p>
        </p:txBody>
      </p:sp>
    </p:spTree>
    <p:extLst>
      <p:ext uri="{BB962C8B-B14F-4D97-AF65-F5344CB8AC3E}">
        <p14:creationId xmlns:p14="http://schemas.microsoft.com/office/powerpoint/2010/main" val="4219356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60393-A7A1-6AC5-F543-EE75C466D7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928EB-47AF-1344-2055-48AD54F21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A9A3EF-94BB-C5CD-BE6D-92890E9C74C1}"/>
              </a:ext>
            </a:extLst>
          </p:cNvPr>
          <p:cNvSpPr>
            <a:spLocks noGrp="1"/>
          </p:cNvSpPr>
          <p:nvPr>
            <p:ph type="body" idx="1"/>
          </p:nvPr>
        </p:nvSpPr>
        <p:spPr/>
        <p:txBody>
          <a:bodyPr/>
          <a:lstStyle/>
          <a:p>
            <a:pPr>
              <a:lnSpc>
                <a:spcPts val="1425"/>
              </a:lnSpc>
              <a:buNone/>
            </a:pPr>
            <a:r>
              <a:rPr lang="en-US" b="0" dirty="0">
                <a:solidFill>
                  <a:srgbClr val="000000"/>
                </a:solidFill>
                <a:effectLst/>
                <a:latin typeface="+mn-lt"/>
              </a:rPr>
              <a:t>Also, even if the request finishes during a migration, as the version number has different </a:t>
            </a:r>
            <a:r>
              <a:rPr lang="en-US" altLang="zh-CN" b="0" dirty="0">
                <a:solidFill>
                  <a:srgbClr val="000000"/>
                </a:solidFill>
                <a:effectLst/>
                <a:latin typeface="+mn-lt"/>
              </a:rPr>
              <a:t>parity during and after a migration, the conflict can still be detected.</a:t>
            </a:r>
            <a:endParaRPr lang="en-US" b="0" dirty="0">
              <a:solidFill>
                <a:srgbClr val="000000"/>
              </a:solidFill>
              <a:effectLst/>
              <a:latin typeface="+mn-lt"/>
            </a:endParaRPr>
          </a:p>
        </p:txBody>
      </p:sp>
      <p:sp>
        <p:nvSpPr>
          <p:cNvPr id="4" name="Slide Number Placeholder 3">
            <a:extLst>
              <a:ext uri="{FF2B5EF4-FFF2-40B4-BE49-F238E27FC236}">
                <a16:creationId xmlns:a16="http://schemas.microsoft.com/office/drawing/2014/main" id="{D24F6B96-1D1A-B224-D558-8F1EC18C80F7}"/>
              </a:ext>
            </a:extLst>
          </p:cNvPr>
          <p:cNvSpPr>
            <a:spLocks noGrp="1"/>
          </p:cNvSpPr>
          <p:nvPr>
            <p:ph type="sldNum" sz="quarter" idx="5"/>
          </p:nvPr>
        </p:nvSpPr>
        <p:spPr/>
        <p:txBody>
          <a:bodyPr/>
          <a:lstStyle/>
          <a:p>
            <a:fld id="{E7526C30-A971-4AAF-B0A8-813B3043137F}" type="slidenum">
              <a:rPr lang="en-US" smtClean="0"/>
              <a:t>18</a:t>
            </a:fld>
            <a:endParaRPr lang="en-US"/>
          </a:p>
        </p:txBody>
      </p:sp>
    </p:spTree>
    <p:extLst>
      <p:ext uri="{BB962C8B-B14F-4D97-AF65-F5344CB8AC3E}">
        <p14:creationId xmlns:p14="http://schemas.microsoft.com/office/powerpoint/2010/main" val="384709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the last three decades, our storage solution is dominated by two types of devices, SSD and HDD. Both of them are block devices and shares similar semantics and file systems. Hence, our storage solution used to be homogeneous.</a:t>
            </a:r>
          </a:p>
        </p:txBody>
      </p:sp>
      <p:sp>
        <p:nvSpPr>
          <p:cNvPr id="4" name="Slide Number Placeholder 3"/>
          <p:cNvSpPr>
            <a:spLocks noGrp="1"/>
          </p:cNvSpPr>
          <p:nvPr>
            <p:ph type="sldNum" sz="quarter" idx="5"/>
          </p:nvPr>
        </p:nvSpPr>
        <p:spPr/>
        <p:txBody>
          <a:bodyPr/>
          <a:lstStyle/>
          <a:p>
            <a:fld id="{E7526C30-A971-4AAF-B0A8-813B3043137F}" type="slidenum">
              <a:rPr lang="en-US" smtClean="0"/>
              <a:t>1</a:t>
            </a:fld>
            <a:endParaRPr lang="en-US"/>
          </a:p>
        </p:txBody>
      </p:sp>
    </p:spTree>
    <p:extLst>
      <p:ext uri="{BB962C8B-B14F-4D97-AF65-F5344CB8AC3E}">
        <p14:creationId xmlns:p14="http://schemas.microsoft.com/office/powerpoint/2010/main" val="2274739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1787F-D082-EF6F-3790-295D2D409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8D698-88F8-F9D9-C54F-4A45B52CD5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C30292-E8D6-AB63-CED4-F9EB60E38796}"/>
              </a:ext>
            </a:extLst>
          </p:cNvPr>
          <p:cNvSpPr>
            <a:spLocks noGrp="1"/>
          </p:cNvSpPr>
          <p:nvPr>
            <p:ph type="body" idx="1"/>
          </p:nvPr>
        </p:nvSpPr>
        <p:spPr/>
        <p:txBody>
          <a:bodyPr/>
          <a:lstStyle/>
          <a:p>
            <a:pPr>
              <a:lnSpc>
                <a:spcPts val="1425"/>
              </a:lnSpc>
              <a:buNone/>
            </a:pPr>
            <a:r>
              <a:rPr lang="en-US" b="0" dirty="0">
                <a:solidFill>
                  <a:srgbClr val="000000"/>
                </a:solidFill>
                <a:effectLst/>
                <a:latin typeface="+mn-lt"/>
              </a:rPr>
              <a:t>M</a:t>
            </a:r>
            <a:r>
              <a:rPr lang="en-US" altLang="zh-CN" b="0" dirty="0">
                <a:solidFill>
                  <a:srgbClr val="000000"/>
                </a:solidFill>
                <a:effectLst/>
                <a:latin typeface="+mn-lt"/>
              </a:rPr>
              <a:t>u</a:t>
            </a:r>
            <a:r>
              <a:rPr lang="en-US" b="0" dirty="0">
                <a:solidFill>
                  <a:srgbClr val="000000"/>
                </a:solidFill>
                <a:effectLst/>
                <a:latin typeface="+mn-lt"/>
              </a:rPr>
              <a:t>x also supports caching on DAX device like some existing tiered file systems.</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br>
              <a:rPr lang="en-US" b="0" dirty="0">
                <a:solidFill>
                  <a:srgbClr val="000000"/>
                </a:solidFill>
                <a:effectLst/>
                <a:latin typeface="+mn-lt"/>
              </a:rPr>
            </a:br>
            <a:r>
              <a:rPr lang="en-US" b="0" dirty="0">
                <a:solidFill>
                  <a:srgbClr val="000000"/>
                </a:solidFill>
                <a:effectLst/>
                <a:latin typeface="+mn-lt"/>
              </a:rPr>
              <a:t>Usually, single-device file system only pulls cache pages from DRAM. However, this may be insufficient due to inter-file system contention over DRAM resources.</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br>
              <a:rPr lang="en-US" b="0" dirty="0">
                <a:solidFill>
                  <a:srgbClr val="000000"/>
                </a:solidFill>
                <a:effectLst/>
                <a:latin typeface="+mn-lt"/>
              </a:rPr>
            </a:br>
            <a:r>
              <a:rPr lang="en-US" b="0" dirty="0">
                <a:solidFill>
                  <a:srgbClr val="000000"/>
                </a:solidFill>
                <a:effectLst/>
                <a:latin typeface="+mn-lt"/>
              </a:rPr>
              <a:t>To address this, Mux exploits the capability of DAX-enabled file systems by building DAX memory pools on these file systems such as NOVA.</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endParaRPr lang="en-US" b="0" dirty="0">
              <a:solidFill>
                <a:srgbClr val="000000"/>
              </a:solidFill>
              <a:effectLst/>
              <a:latin typeface="+mn-lt"/>
            </a:endParaRPr>
          </a:p>
          <a:p>
            <a:pPr>
              <a:lnSpc>
                <a:spcPts val="1425"/>
              </a:lnSpc>
              <a:buNone/>
            </a:pPr>
            <a:r>
              <a:rPr lang="en-US" altLang="zh-CN" b="0" dirty="0">
                <a:solidFill>
                  <a:srgbClr val="000000"/>
                </a:solidFill>
                <a:effectLst/>
                <a:latin typeface="+mn-lt"/>
              </a:rPr>
              <a:t>Mux then proxies page cache allocation requests and </a:t>
            </a:r>
            <a:r>
              <a:rPr lang="en-US" b="0" dirty="0">
                <a:solidFill>
                  <a:srgbClr val="000000"/>
                </a:solidFill>
                <a:effectLst/>
                <a:latin typeface="+mn-lt"/>
              </a:rPr>
              <a:t>pulls pages from both the DAX and DRAM memory pools and provide them to file systems that want cache pages.</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In this way, Mux mitigates cache contention and maximizes resource utilization.</a:t>
            </a:r>
          </a:p>
        </p:txBody>
      </p:sp>
      <p:sp>
        <p:nvSpPr>
          <p:cNvPr id="4" name="Slide Number Placeholder 3">
            <a:extLst>
              <a:ext uri="{FF2B5EF4-FFF2-40B4-BE49-F238E27FC236}">
                <a16:creationId xmlns:a16="http://schemas.microsoft.com/office/drawing/2014/main" id="{8CDDA6A1-2EC6-870D-3F04-3B7418ECE1A2}"/>
              </a:ext>
            </a:extLst>
          </p:cNvPr>
          <p:cNvSpPr>
            <a:spLocks noGrp="1"/>
          </p:cNvSpPr>
          <p:nvPr>
            <p:ph type="sldNum" sz="quarter" idx="5"/>
          </p:nvPr>
        </p:nvSpPr>
        <p:spPr/>
        <p:txBody>
          <a:bodyPr/>
          <a:lstStyle/>
          <a:p>
            <a:fld id="{E7526C30-A971-4AAF-B0A8-813B3043137F}" type="slidenum">
              <a:rPr lang="en-US" smtClean="0"/>
              <a:t>19</a:t>
            </a:fld>
            <a:endParaRPr lang="en-US"/>
          </a:p>
        </p:txBody>
      </p:sp>
    </p:spTree>
    <p:extLst>
      <p:ext uri="{BB962C8B-B14F-4D97-AF65-F5344CB8AC3E}">
        <p14:creationId xmlns:p14="http://schemas.microsoft.com/office/powerpoint/2010/main" val="2369709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25"/>
              </a:lnSpc>
            </a:pPr>
            <a:r>
              <a:rPr lang="en-US" b="0" dirty="0">
                <a:solidFill>
                  <a:srgbClr val="000000"/>
                </a:solidFill>
                <a:effectLst/>
                <a:latin typeface="+mn-lt"/>
              </a:rPr>
              <a:t>We </a:t>
            </a:r>
            <a:r>
              <a:rPr lang="en-US" altLang="zh-CN" b="0" dirty="0">
                <a:solidFill>
                  <a:srgbClr val="000000"/>
                </a:solidFill>
                <a:effectLst/>
                <a:latin typeface="+mn-lt"/>
              </a:rPr>
              <a:t>now</a:t>
            </a:r>
            <a:r>
              <a:rPr lang="en-US" b="0" dirty="0">
                <a:solidFill>
                  <a:srgbClr val="000000"/>
                </a:solidFill>
                <a:effectLst/>
                <a:latin typeface="+mn-lt"/>
              </a:rPr>
              <a:t> evaluate the prototype of Mux. </a:t>
            </a:r>
            <a:r>
              <a:rPr lang="en-US" altLang="zh-CN" b="0" dirty="0">
                <a:solidFill>
                  <a:srgbClr val="000000"/>
                </a:solidFill>
                <a:effectLst/>
                <a:latin typeface="+mn-lt"/>
              </a:rPr>
              <a:t>The prototype is built by two gradates students within a month, as the design of Mux enables us to reuse most parts of existing file systems. Hence, we only need to focus on implementing the control plane that handles the tiering logic.</a:t>
            </a:r>
            <a:endParaRPr lang="en-US" b="0" dirty="0">
              <a:solidFill>
                <a:srgbClr val="000000"/>
              </a:solidFill>
              <a:effectLst/>
              <a:latin typeface="+mn-lt"/>
            </a:endParaRPr>
          </a:p>
          <a:p>
            <a:pPr>
              <a:lnSpc>
                <a:spcPts val="1425"/>
              </a:lnSpc>
            </a:pPr>
            <a:endParaRPr lang="en-US" b="0" dirty="0">
              <a:solidFill>
                <a:srgbClr val="000000"/>
              </a:solidFill>
              <a:effectLst/>
              <a:latin typeface="+mn-lt"/>
            </a:endParaRPr>
          </a:p>
          <a:p>
            <a:pPr>
              <a:lnSpc>
                <a:spcPts val="1425"/>
              </a:lnSpc>
            </a:pPr>
            <a:r>
              <a:rPr lang="en-US" b="0" dirty="0">
                <a:solidFill>
                  <a:srgbClr val="000000"/>
                </a:solidFill>
                <a:effectLst/>
                <a:latin typeface="+mn-lt"/>
              </a:rPr>
              <a:t>[C]</a:t>
            </a:r>
          </a:p>
          <a:p>
            <a:pPr>
              <a:lnSpc>
                <a:spcPts val="1425"/>
              </a:lnSpc>
            </a:pPr>
            <a:endParaRPr lang="en-US" b="0" dirty="0">
              <a:solidFill>
                <a:srgbClr val="000000"/>
              </a:solidFill>
              <a:effectLst/>
              <a:latin typeface="+mn-lt"/>
            </a:endParaRPr>
          </a:p>
          <a:p>
            <a:pPr>
              <a:lnSpc>
                <a:spcPts val="1425"/>
              </a:lnSpc>
            </a:pPr>
            <a:r>
              <a:rPr lang="en-US" b="0" dirty="0">
                <a:solidFill>
                  <a:srgbClr val="000000"/>
                </a:solidFill>
                <a:effectLst/>
                <a:latin typeface="+mn-lt"/>
              </a:rPr>
              <a:t>To evaluate the extensibility, we asked a new master student to add supports to different devices to the prototype.</a:t>
            </a:r>
          </a:p>
          <a:p>
            <a:pPr>
              <a:lnSpc>
                <a:spcPts val="1425"/>
              </a:lnSpc>
            </a:pPr>
            <a:endParaRPr lang="en-US" b="0" dirty="0">
              <a:solidFill>
                <a:srgbClr val="000000"/>
              </a:solidFill>
              <a:effectLst/>
              <a:latin typeface="+mn-lt"/>
            </a:endParaRPr>
          </a:p>
          <a:p>
            <a:pPr>
              <a:lnSpc>
                <a:spcPts val="1425"/>
              </a:lnSpc>
            </a:pPr>
            <a:r>
              <a:rPr lang="en-US" b="0" dirty="0">
                <a:solidFill>
                  <a:srgbClr val="000000"/>
                </a:solidFill>
                <a:effectLst/>
                <a:latin typeface="+mn-lt"/>
              </a:rPr>
              <a:t>Our prototype only requires to add five lines of code per new device, which describes the file system’s mount option and property. Such descriptions can be isolated into configuration files later.</a:t>
            </a:r>
          </a:p>
          <a:p>
            <a:pPr>
              <a:lnSpc>
                <a:spcPts val="1425"/>
              </a:lnSpc>
            </a:pPr>
            <a:endParaRPr lang="en-US" b="0" dirty="0">
              <a:solidFill>
                <a:srgbClr val="000000"/>
              </a:solidFill>
              <a:effectLst/>
              <a:latin typeface="+mn-lt"/>
            </a:endParaRPr>
          </a:p>
          <a:p>
            <a:pPr>
              <a:lnSpc>
                <a:spcPts val="1425"/>
              </a:lnSpc>
            </a:pPr>
            <a:r>
              <a:rPr lang="en-US" b="0" dirty="0">
                <a:solidFill>
                  <a:srgbClr val="000000"/>
                </a:solidFill>
                <a:effectLst/>
                <a:latin typeface="+mn-lt"/>
              </a:rPr>
              <a:t>[C]</a:t>
            </a:r>
          </a:p>
          <a:p>
            <a:pPr>
              <a:lnSpc>
                <a:spcPts val="1425"/>
              </a:lnSpc>
            </a:pPr>
            <a:endParaRPr lang="en-US" b="0" dirty="0">
              <a:solidFill>
                <a:srgbClr val="000000"/>
              </a:solidFill>
              <a:effectLst/>
              <a:latin typeface="+mn-lt"/>
            </a:endParaRPr>
          </a:p>
          <a:p>
            <a:pPr>
              <a:lnSpc>
                <a:spcPts val="1425"/>
              </a:lnSpc>
            </a:pPr>
            <a:r>
              <a:rPr lang="en-US" b="0" dirty="0">
                <a:solidFill>
                  <a:srgbClr val="000000"/>
                </a:solidFill>
                <a:effectLst/>
                <a:latin typeface="+mn-lt"/>
              </a:rPr>
              <a:t>We evaluate Mux on real machine that runs stock Ubuntu twenty-oh-four. We use the microbenchmark from Strata for our tests, which is also the state-of-the-art that we will compare to.</a:t>
            </a:r>
          </a:p>
          <a:p>
            <a:pPr>
              <a:lnSpc>
                <a:spcPts val="1425"/>
              </a:lnSpc>
            </a:pPr>
            <a:endParaRPr lang="en-US" b="0" dirty="0">
              <a:solidFill>
                <a:srgbClr val="000000"/>
              </a:solidFill>
              <a:effectLst/>
              <a:latin typeface="+mn-lt"/>
            </a:endParaRPr>
          </a:p>
          <a:p>
            <a:pPr>
              <a:lnSpc>
                <a:spcPts val="1425"/>
              </a:lnSpc>
            </a:pPr>
            <a:r>
              <a:rPr lang="en-US" b="0" dirty="0">
                <a:solidFill>
                  <a:srgbClr val="000000"/>
                </a:solidFill>
                <a:effectLst/>
                <a:latin typeface="+mn-lt"/>
              </a:rPr>
              <a:t>[C]</a:t>
            </a:r>
          </a:p>
          <a:p>
            <a:pPr>
              <a:lnSpc>
                <a:spcPts val="1425"/>
              </a:lnSpc>
            </a:pPr>
            <a:endParaRPr lang="en-US" b="0" dirty="0">
              <a:solidFill>
                <a:srgbClr val="000000"/>
              </a:solidFill>
              <a:effectLst/>
              <a:latin typeface="+mn-lt"/>
            </a:endParaRPr>
          </a:p>
          <a:p>
            <a:pPr>
              <a:lnSpc>
                <a:spcPts val="1425"/>
              </a:lnSpc>
            </a:pPr>
            <a:r>
              <a:rPr lang="en-US" b="0" dirty="0">
                <a:solidFill>
                  <a:srgbClr val="000000"/>
                </a:solidFill>
                <a:effectLst/>
                <a:latin typeface="+mn-lt"/>
              </a:rPr>
              <a:t>We run the tests on a tiered storage composed of Optane, SSD, and HDD.</a:t>
            </a:r>
          </a:p>
          <a:p>
            <a:pPr>
              <a:lnSpc>
                <a:spcPts val="1425"/>
              </a:lnSpc>
            </a:pPr>
            <a:endParaRPr lang="en-US" b="0" dirty="0">
              <a:solidFill>
                <a:srgbClr val="000000"/>
              </a:solidFill>
              <a:effectLst/>
              <a:latin typeface="+mn-lt"/>
            </a:endParaRPr>
          </a:p>
          <a:p>
            <a:pPr>
              <a:lnSpc>
                <a:spcPts val="1425"/>
              </a:lnSpc>
            </a:pPr>
            <a:r>
              <a:rPr lang="en-US" b="0" dirty="0">
                <a:solidFill>
                  <a:srgbClr val="000000"/>
                </a:solidFill>
                <a:effectLst/>
                <a:latin typeface="+mn-lt"/>
              </a:rPr>
              <a:t>[C]</a:t>
            </a:r>
          </a:p>
          <a:p>
            <a:pPr>
              <a:lnSpc>
                <a:spcPts val="1425"/>
              </a:lnSpc>
            </a:pPr>
            <a:endParaRPr lang="en-US" b="0" dirty="0">
              <a:solidFill>
                <a:srgbClr val="000000"/>
              </a:solidFill>
              <a:effectLst/>
              <a:latin typeface="+mn-lt"/>
            </a:endParaRPr>
          </a:p>
          <a:p>
            <a:pPr>
              <a:lnSpc>
                <a:spcPts val="1425"/>
              </a:lnSpc>
            </a:pPr>
            <a:r>
              <a:rPr lang="en-US" b="0" dirty="0">
                <a:solidFill>
                  <a:srgbClr val="000000"/>
                </a:solidFill>
                <a:effectLst/>
                <a:latin typeface="+mn-lt"/>
              </a:rPr>
              <a:t>For the tests, our prototype uses NOVA, XFS, and EXT-four to drive the three devices respectively.</a:t>
            </a:r>
          </a:p>
        </p:txBody>
      </p:sp>
      <p:sp>
        <p:nvSpPr>
          <p:cNvPr id="4" name="Slide Number Placeholder 3"/>
          <p:cNvSpPr>
            <a:spLocks noGrp="1"/>
          </p:cNvSpPr>
          <p:nvPr>
            <p:ph type="sldNum" sz="quarter" idx="5"/>
          </p:nvPr>
        </p:nvSpPr>
        <p:spPr/>
        <p:txBody>
          <a:bodyPr/>
          <a:lstStyle/>
          <a:p>
            <a:fld id="{E7526C30-A971-4AAF-B0A8-813B3043137F}" type="slidenum">
              <a:rPr lang="en-US" smtClean="0"/>
              <a:t>20</a:t>
            </a:fld>
            <a:endParaRPr lang="en-US"/>
          </a:p>
        </p:txBody>
      </p:sp>
    </p:spTree>
    <p:extLst>
      <p:ext uri="{BB962C8B-B14F-4D97-AF65-F5344CB8AC3E}">
        <p14:creationId xmlns:p14="http://schemas.microsoft.com/office/powerpoint/2010/main" val="827848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25"/>
              </a:lnSpc>
              <a:buNone/>
            </a:pPr>
            <a:r>
              <a:rPr lang="en-US" altLang="zh-CN" b="0" dirty="0">
                <a:solidFill>
                  <a:srgbClr val="000000"/>
                </a:solidFill>
                <a:effectLst/>
                <a:latin typeface="+mn-lt"/>
              </a:rPr>
              <a:t>Mux brings more tiering possibilities</a:t>
            </a:r>
          </a:p>
          <a:p>
            <a:pPr>
              <a:lnSpc>
                <a:spcPts val="1425"/>
              </a:lnSpc>
              <a:buNone/>
            </a:pPr>
            <a:endParaRPr lang="en-US" altLang="zh-CN" b="0" dirty="0">
              <a:solidFill>
                <a:srgbClr val="000000"/>
              </a:solidFill>
              <a:effectLst/>
              <a:latin typeface="+mn-lt"/>
            </a:endParaRPr>
          </a:p>
          <a:p>
            <a:pPr>
              <a:lnSpc>
                <a:spcPts val="1425"/>
              </a:lnSpc>
              <a:buNone/>
            </a:pPr>
            <a:r>
              <a:rPr lang="en-US" altLang="zh-CN" b="0" dirty="0">
                <a:solidFill>
                  <a:srgbClr val="000000"/>
                </a:solidFill>
                <a:effectLst/>
                <a:latin typeface="+mn-lt"/>
              </a:rPr>
              <a:t>[C]</a:t>
            </a:r>
          </a:p>
          <a:p>
            <a:pPr>
              <a:lnSpc>
                <a:spcPts val="1425"/>
              </a:lnSpc>
              <a:buNone/>
            </a:pPr>
            <a:endParaRPr lang="en-US" altLang="zh-CN" b="0" dirty="0">
              <a:solidFill>
                <a:srgbClr val="000000"/>
              </a:solidFill>
              <a:effectLst/>
              <a:latin typeface="+mn-lt"/>
            </a:endParaRPr>
          </a:p>
          <a:p>
            <a:pPr>
              <a:lnSpc>
                <a:spcPts val="1425"/>
              </a:lnSpc>
              <a:buNone/>
            </a:pPr>
            <a:r>
              <a:rPr lang="en-US" altLang="zh-CN" b="0" dirty="0">
                <a:solidFill>
                  <a:srgbClr val="000000"/>
                </a:solidFill>
                <a:effectLst/>
                <a:latin typeface="+mn-lt"/>
              </a:rPr>
              <a:t>H</a:t>
            </a:r>
            <a:r>
              <a:rPr lang="en-US" b="0" dirty="0">
                <a:solidFill>
                  <a:srgbClr val="000000"/>
                </a:solidFill>
                <a:effectLst/>
                <a:latin typeface="+mn-lt"/>
              </a:rPr>
              <a:t>ere we show the performance metrics of Strata, which is the research artifact file system of the latest state-of-the-art in this area.</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In the matrix, each row describes a source device, and each column is for a different target device. To read the matrix, one can use the migration source and target device to locate a cell.</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br>
              <a:rPr lang="en-US" b="0" dirty="0">
                <a:solidFill>
                  <a:srgbClr val="000000"/>
                </a:solidFill>
                <a:effectLst/>
                <a:latin typeface="+mn-lt"/>
              </a:rPr>
            </a:br>
            <a:r>
              <a:rPr lang="en-US" b="0" dirty="0">
                <a:solidFill>
                  <a:srgbClr val="000000"/>
                </a:solidFill>
                <a:effectLst/>
                <a:latin typeface="+mn-lt"/>
              </a:rPr>
              <a:t>For example, the migration performance from persistent memory to SSD is three hundred and seventy-five megabyte per second.</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br>
              <a:rPr lang="en-US" b="0" dirty="0">
                <a:solidFill>
                  <a:srgbClr val="000000"/>
                </a:solidFill>
                <a:effectLst/>
                <a:latin typeface="+mn-lt"/>
              </a:rPr>
            </a:br>
            <a:r>
              <a:rPr lang="en-US" b="0" dirty="0">
                <a:solidFill>
                  <a:srgbClr val="000000"/>
                </a:solidFill>
                <a:effectLst/>
                <a:latin typeface="+mn-lt"/>
              </a:rPr>
              <a:t>And similarly, here is the matrix for our prototype Mux.</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br>
              <a:rPr lang="en-US" b="0" dirty="0">
                <a:solidFill>
                  <a:srgbClr val="000000"/>
                </a:solidFill>
                <a:effectLst/>
                <a:latin typeface="+mn-lt"/>
              </a:rPr>
            </a:br>
            <a:r>
              <a:rPr lang="en-US" b="0" dirty="0">
                <a:solidFill>
                  <a:srgbClr val="000000"/>
                </a:solidFill>
                <a:effectLst/>
                <a:latin typeface="+mn-lt"/>
              </a:rPr>
              <a:t>The first thing to observe here is that Mux supports all migration directions while Strata does not.</a:t>
            </a:r>
          </a:p>
          <a:p>
            <a:pPr>
              <a:lnSpc>
                <a:spcPts val="1425"/>
              </a:lnSpc>
              <a:buNone/>
            </a:pPr>
            <a:br>
              <a:rPr lang="en-US" b="0" dirty="0">
                <a:solidFill>
                  <a:srgbClr val="000000"/>
                </a:solidFill>
                <a:effectLst/>
                <a:latin typeface="+mn-lt"/>
              </a:rPr>
            </a:br>
            <a:r>
              <a:rPr lang="en-US" b="0" dirty="0">
                <a:solidFill>
                  <a:srgbClr val="000000"/>
                </a:solidFill>
                <a:effectLst/>
                <a:latin typeface="+mn-lt"/>
              </a:rPr>
              <a:t>This is because for Strata, creating a new migration directions requires manually matching the thread model, block size, et cetera for the pair of devices.</a:t>
            </a:r>
          </a:p>
          <a:p>
            <a:pPr>
              <a:lnSpc>
                <a:spcPts val="1425"/>
              </a:lnSpc>
              <a:buNone/>
            </a:pPr>
            <a:br>
              <a:rPr lang="en-US" b="0" dirty="0">
                <a:solidFill>
                  <a:srgbClr val="000000"/>
                </a:solidFill>
                <a:effectLst/>
                <a:latin typeface="+mn-lt"/>
              </a:rPr>
            </a:br>
            <a:r>
              <a:rPr lang="en-US" altLang="zh-CN" b="0" dirty="0">
                <a:solidFill>
                  <a:srgbClr val="000000"/>
                </a:solidFill>
                <a:effectLst/>
                <a:latin typeface="+mn-lt"/>
              </a:rPr>
              <a:t>However, as Mux utilizes file system abstractions, all migration directions can be automatically supported.</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br>
              <a:rPr lang="en-US" b="0" dirty="0">
                <a:solidFill>
                  <a:srgbClr val="000000"/>
                </a:solidFill>
                <a:effectLst/>
                <a:latin typeface="+mn-lt"/>
              </a:rPr>
            </a:br>
            <a:r>
              <a:rPr lang="en-US" b="0" dirty="0">
                <a:solidFill>
                  <a:srgbClr val="000000"/>
                </a:solidFill>
                <a:effectLst/>
                <a:latin typeface="+mn-lt"/>
              </a:rPr>
              <a:t>On the other hand, Mux enables two-point-five-nine times faster migration by leveraging file system optimizations.</a:t>
            </a:r>
          </a:p>
          <a:p>
            <a:pPr>
              <a:lnSpc>
                <a:spcPts val="1425"/>
              </a:lnSpc>
            </a:pPr>
            <a:br>
              <a:rPr lang="en-US" b="0" dirty="0">
                <a:solidFill>
                  <a:srgbClr val="000000"/>
                </a:solidFill>
                <a:effectLst/>
                <a:latin typeface="+mn-lt"/>
              </a:rPr>
            </a:br>
            <a:r>
              <a:rPr lang="en-US" b="0" dirty="0">
                <a:solidFill>
                  <a:srgbClr val="000000"/>
                </a:solidFill>
                <a:effectLst/>
                <a:latin typeface="+mn-lt"/>
              </a:rPr>
              <a:t>Note that it is Mux’s contribution to utilize the optimization of matured file system. No previous work is capable of doing so.</a:t>
            </a:r>
          </a:p>
        </p:txBody>
      </p:sp>
      <p:sp>
        <p:nvSpPr>
          <p:cNvPr id="4" name="Slide Number Placeholder 3"/>
          <p:cNvSpPr>
            <a:spLocks noGrp="1"/>
          </p:cNvSpPr>
          <p:nvPr>
            <p:ph type="sldNum" sz="quarter" idx="5"/>
          </p:nvPr>
        </p:nvSpPr>
        <p:spPr/>
        <p:txBody>
          <a:bodyPr/>
          <a:lstStyle/>
          <a:p>
            <a:fld id="{E7526C30-A971-4AAF-B0A8-813B3043137F}" type="slidenum">
              <a:rPr lang="en-US" smtClean="0"/>
              <a:t>21</a:t>
            </a:fld>
            <a:endParaRPr lang="en-US"/>
          </a:p>
        </p:txBody>
      </p:sp>
    </p:spTree>
    <p:extLst>
      <p:ext uri="{BB962C8B-B14F-4D97-AF65-F5344CB8AC3E}">
        <p14:creationId xmlns:p14="http://schemas.microsoft.com/office/powerpoint/2010/main" val="1539947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Mux also makes high-performance tiered file system achievable. </a:t>
            </a:r>
            <a:r>
              <a:rPr lang="en-US" b="0" dirty="0">
                <a:solidFill>
                  <a:srgbClr val="000000"/>
                </a:solidFill>
                <a:effectLst/>
                <a:latin typeface="+mn-lt"/>
              </a:rPr>
              <a:t>Here we compare the I/O throughput to different devices for Strata and Mux.</a:t>
            </a:r>
            <a:endParaRPr lang="en-US" dirty="0">
              <a:latin typeface="+mn-lt"/>
            </a:endParaRPr>
          </a:p>
          <a:p>
            <a:endParaRPr lang="en-US" dirty="0">
              <a:latin typeface="+mn-lt"/>
            </a:endParaRPr>
          </a:p>
          <a:p>
            <a:r>
              <a:rPr lang="en-US" dirty="0">
                <a:latin typeface="+mn-lt"/>
              </a:rPr>
              <a:t>[C]</a:t>
            </a:r>
          </a:p>
          <a:p>
            <a:endParaRPr lang="en-US" dirty="0">
              <a:latin typeface="+mn-lt"/>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b="0" dirty="0">
                <a:solidFill>
                  <a:srgbClr val="000000"/>
                </a:solidFill>
                <a:effectLst/>
                <a:latin typeface="+mn-lt"/>
              </a:rPr>
              <a:t>On X-axis, we show different devices destinations of I/O requests.</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b="0" dirty="0">
              <a:solidFill>
                <a:srgbClr val="000000"/>
              </a:solidFill>
              <a:effectLst/>
              <a:latin typeface="+mn-lt"/>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b="0" dirty="0">
                <a:solidFill>
                  <a:srgbClr val="000000"/>
                </a:solidFill>
                <a:effectLst/>
                <a:latin typeface="+mn-lt"/>
              </a:rPr>
              <a:t>[C]</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b="0" dirty="0">
              <a:solidFill>
                <a:srgbClr val="000000"/>
              </a:solidFill>
              <a:effectLst/>
              <a:latin typeface="+mn-lt"/>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b="0" dirty="0">
                <a:solidFill>
                  <a:srgbClr val="000000"/>
                </a:solidFill>
                <a:effectLst/>
                <a:latin typeface="+mn-lt"/>
              </a:rPr>
              <a:t>On Y-axis, we show the throughput number to the device.</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b="0" dirty="0">
              <a:solidFill>
                <a:srgbClr val="000000"/>
              </a:solidFill>
              <a:effectLst/>
              <a:latin typeface="+mn-lt"/>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b="0" dirty="0">
                <a:solidFill>
                  <a:srgbClr val="000000"/>
                </a:solidFill>
                <a:effectLst/>
                <a:latin typeface="+mn-lt"/>
              </a:rPr>
              <a:t>[C]</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b="0" dirty="0">
              <a:solidFill>
                <a:srgbClr val="000000"/>
              </a:solidFill>
              <a:effectLst/>
              <a:latin typeface="+mn-lt"/>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b="0" dirty="0">
                <a:solidFill>
                  <a:srgbClr val="000000"/>
                </a:solidFill>
                <a:effectLst/>
                <a:latin typeface="+mn-lt"/>
              </a:rPr>
              <a:t>Here is the result for Strata.</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b="0" dirty="0">
              <a:solidFill>
                <a:srgbClr val="000000"/>
              </a:solidFill>
              <a:effectLst/>
              <a:latin typeface="+mn-lt"/>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b="0" dirty="0">
                <a:solidFill>
                  <a:srgbClr val="000000"/>
                </a:solidFill>
                <a:effectLst/>
                <a:latin typeface="+mn-lt"/>
              </a:rPr>
              <a:t>[C]</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b="0" dirty="0">
              <a:solidFill>
                <a:srgbClr val="000000"/>
              </a:solidFill>
              <a:effectLst/>
              <a:latin typeface="+mn-lt"/>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b="0" dirty="0">
                <a:solidFill>
                  <a:srgbClr val="000000"/>
                </a:solidFill>
                <a:effectLst/>
                <a:latin typeface="+mn-lt"/>
              </a:rPr>
              <a:t>And here is the result for our prototype.</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b="0" dirty="0">
              <a:solidFill>
                <a:srgbClr val="000000"/>
              </a:solidFill>
              <a:effectLst/>
              <a:latin typeface="+mn-lt"/>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b="0" dirty="0">
                <a:solidFill>
                  <a:srgbClr val="000000"/>
                </a:solidFill>
                <a:effectLst/>
                <a:latin typeface="+mn-lt"/>
              </a:rPr>
              <a:t>[C]</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b="0" dirty="0">
              <a:solidFill>
                <a:srgbClr val="000000"/>
              </a:solidFill>
              <a:effectLst/>
              <a:latin typeface="+mn-lt"/>
            </a:endParaRPr>
          </a:p>
          <a:p>
            <a:pPr marL="0" marR="0" lvl="0" indent="0" algn="l" defTabSz="914377" rtl="0" eaLnBrk="1" fontAlgn="auto" latinLnBrk="0" hangingPunct="1">
              <a:lnSpc>
                <a:spcPts val="1425"/>
              </a:lnSpc>
              <a:spcBef>
                <a:spcPts val="0"/>
              </a:spcBef>
              <a:spcAft>
                <a:spcPts val="0"/>
              </a:spcAft>
              <a:buClrTx/>
              <a:buSzTx/>
              <a:buFontTx/>
              <a:buNone/>
              <a:tabLst/>
              <a:defRPr/>
            </a:pPr>
            <a:r>
              <a:rPr lang="en-US" b="0" dirty="0">
                <a:solidFill>
                  <a:srgbClr val="000000"/>
                </a:solidFill>
                <a:effectLst/>
                <a:latin typeface="+mn-lt"/>
              </a:rPr>
              <a:t>So, Mux shows one-point-four-six times higher throughput for device I/O because of its ability to reuse existing optimizations.</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We also measured the overhead of Mux compared to the underlying non-tiered file systems.</a:t>
            </a:r>
          </a:p>
          <a:p>
            <a:pPr>
              <a:lnSpc>
                <a:spcPts val="1425"/>
              </a:lnSpc>
              <a:buNone/>
            </a:pPr>
            <a:br>
              <a:rPr lang="en-US" b="0" dirty="0">
                <a:solidFill>
                  <a:srgbClr val="000000"/>
                </a:solidFill>
                <a:effectLst/>
                <a:latin typeface="+mn-lt"/>
              </a:rPr>
            </a:br>
            <a:r>
              <a:rPr lang="en-US" b="0" dirty="0">
                <a:solidFill>
                  <a:srgbClr val="000000"/>
                </a:solidFill>
                <a:effectLst/>
                <a:latin typeface="+mn-lt"/>
              </a:rPr>
              <a:t>Mux adds a worst-case read latency overhead of six to eighty-seven percent. This is because Mux maintains extra tiered metadata and functions like an extra file system over existing ones.</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However, Mux only adds one-point-six to three-point-five percent of write throughput overhead. This is because </a:t>
            </a:r>
            <a:r>
              <a:rPr lang="en-US" altLang="zh-CN" b="0" dirty="0">
                <a:solidFill>
                  <a:srgbClr val="000000"/>
                </a:solidFill>
                <a:effectLst/>
                <a:latin typeface="+mn-lt"/>
              </a:rPr>
              <a:t>Mux only orchestrates user requests, and it will not cause write amplification.</a:t>
            </a:r>
            <a:endParaRPr lang="en-US" b="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E7526C30-A971-4AAF-B0A8-813B3043137F}" type="slidenum">
              <a:rPr lang="en-US" smtClean="0"/>
              <a:t>22</a:t>
            </a:fld>
            <a:endParaRPr lang="en-US"/>
          </a:p>
        </p:txBody>
      </p:sp>
    </p:spTree>
    <p:extLst>
      <p:ext uri="{BB962C8B-B14F-4D97-AF65-F5344CB8AC3E}">
        <p14:creationId xmlns:p14="http://schemas.microsoft.com/office/powerpoint/2010/main" val="1155475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25"/>
              </a:lnSpc>
              <a:buNone/>
            </a:pPr>
            <a:r>
              <a:rPr lang="en-US" altLang="zh-CN" b="0" dirty="0">
                <a:solidFill>
                  <a:srgbClr val="000000"/>
                </a:solidFill>
                <a:effectLst/>
                <a:latin typeface="+mn-lt"/>
              </a:rPr>
              <a:t>Mux can be further improved from the current research prototype.</a:t>
            </a:r>
            <a:endParaRPr lang="en-US" b="0" dirty="0">
              <a:solidFill>
                <a:srgbClr val="000000"/>
              </a:solidFill>
              <a:effectLst/>
              <a:latin typeface="+mn-lt"/>
            </a:endParaRP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First, metadata could be better handled to reduce the overhead of Mux, especially in terms of read latency.</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br>
              <a:rPr lang="en-US" b="0" dirty="0">
                <a:solidFill>
                  <a:srgbClr val="000000"/>
                </a:solidFill>
                <a:effectLst/>
                <a:latin typeface="+mn-lt"/>
              </a:rPr>
            </a:br>
            <a:r>
              <a:rPr lang="en-US" b="0" dirty="0">
                <a:solidFill>
                  <a:srgbClr val="000000"/>
                </a:solidFill>
                <a:effectLst/>
                <a:latin typeface="+mn-lt"/>
              </a:rPr>
              <a:t>And also, the crash consistency is currently set as the lowest of all member file systems. However, in the future, we can explore how to improve this consistency.</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br>
              <a:rPr lang="en-US" b="0" dirty="0">
                <a:solidFill>
                  <a:srgbClr val="000000"/>
                </a:solidFill>
                <a:effectLst/>
                <a:latin typeface="+mn-lt"/>
              </a:rPr>
            </a:br>
            <a:r>
              <a:rPr lang="en-US" b="0" dirty="0">
                <a:solidFill>
                  <a:srgbClr val="000000"/>
                </a:solidFill>
                <a:effectLst/>
                <a:latin typeface="+mn-lt"/>
              </a:rPr>
              <a:t>We also noticed that modern file systems tend to provide features that are beyond what POSIX requires. So, it would be an interesting topic to research how to preserve the feature imparity among file systems for better usability.</a:t>
            </a:r>
          </a:p>
          <a:p>
            <a:endParaRPr lang="en-US" dirty="0">
              <a:latin typeface="+mn-lt"/>
            </a:endParaRPr>
          </a:p>
        </p:txBody>
      </p:sp>
      <p:sp>
        <p:nvSpPr>
          <p:cNvPr id="4" name="Slide Number Placeholder 3"/>
          <p:cNvSpPr>
            <a:spLocks noGrp="1"/>
          </p:cNvSpPr>
          <p:nvPr>
            <p:ph type="sldNum" sz="quarter" idx="5"/>
          </p:nvPr>
        </p:nvSpPr>
        <p:spPr/>
        <p:txBody>
          <a:bodyPr/>
          <a:lstStyle/>
          <a:p>
            <a:fld id="{E7526C30-A971-4AAF-B0A8-813B3043137F}" type="slidenum">
              <a:rPr lang="en-US" smtClean="0"/>
              <a:t>23</a:t>
            </a:fld>
            <a:endParaRPr lang="en-US"/>
          </a:p>
        </p:txBody>
      </p:sp>
    </p:spTree>
    <p:extLst>
      <p:ext uri="{BB962C8B-B14F-4D97-AF65-F5344CB8AC3E}">
        <p14:creationId xmlns:p14="http://schemas.microsoft.com/office/powerpoint/2010/main" val="2818468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b="0" dirty="0">
                <a:solidFill>
                  <a:srgbClr val="000000"/>
                </a:solidFill>
                <a:effectLst/>
                <a:latin typeface="+mn-lt"/>
              </a:rPr>
              <a:t>On the other hand, Mux</a:t>
            </a:r>
            <a:r>
              <a:rPr lang="zh-CN" altLang="en-US" b="0" dirty="0">
                <a:solidFill>
                  <a:srgbClr val="000000"/>
                </a:solidFill>
                <a:effectLst/>
                <a:latin typeface="+mn-lt"/>
              </a:rPr>
              <a:t> </a:t>
            </a:r>
            <a:r>
              <a:rPr lang="en-US" b="0" dirty="0">
                <a:solidFill>
                  <a:srgbClr val="000000"/>
                </a:solidFill>
                <a:effectLst/>
                <a:latin typeface="+mn-lt"/>
              </a:rPr>
              <a:t>can also enable new storage research.</a:t>
            </a:r>
          </a:p>
          <a:p>
            <a:endParaRPr lang="en-US" dirty="0">
              <a:latin typeface="+mn-lt"/>
            </a:endParaRPr>
          </a:p>
          <a:p>
            <a:pPr>
              <a:lnSpc>
                <a:spcPts val="1425"/>
              </a:lnSpc>
              <a:buNone/>
            </a:pPr>
            <a:r>
              <a:rPr lang="en-US" b="0" dirty="0">
                <a:solidFill>
                  <a:srgbClr val="000000"/>
                </a:solidFill>
                <a:effectLst/>
                <a:latin typeface="+mn-lt"/>
              </a:rPr>
              <a:t>For example, scheduling for file I/O could be now done at VFS level easily with Mux, rather than modifying the block scheduler of Linux.</a:t>
            </a:r>
          </a:p>
          <a:p>
            <a:pPr>
              <a:lnSpc>
                <a:spcPts val="1425"/>
              </a:lnSpc>
              <a:buNone/>
            </a:pPr>
            <a:br>
              <a:rPr lang="en-US" b="0" dirty="0">
                <a:solidFill>
                  <a:srgbClr val="000000"/>
                </a:solidFill>
                <a:effectLst/>
                <a:latin typeface="+mn-lt"/>
              </a:rPr>
            </a:br>
            <a:r>
              <a:rPr lang="en-US" b="0" dirty="0">
                <a:solidFill>
                  <a:srgbClr val="000000"/>
                </a:solidFill>
                <a:effectLst/>
                <a:latin typeface="+mn-lt"/>
              </a:rPr>
              <a:t>This could potentially provide researchers with more contextual information to leverage on and also to simplify their design.</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br>
              <a:rPr lang="en-US" b="0" dirty="0">
                <a:solidFill>
                  <a:srgbClr val="000000"/>
                </a:solidFill>
                <a:effectLst/>
                <a:latin typeface="+mn-lt"/>
              </a:rPr>
            </a:br>
            <a:r>
              <a:rPr lang="en-US" b="0" dirty="0">
                <a:solidFill>
                  <a:srgbClr val="000000"/>
                </a:solidFill>
                <a:effectLst/>
                <a:latin typeface="+mn-lt"/>
              </a:rPr>
              <a:t>The configuration of different file systems for a given workload or a given set of storage device can now be studied.</a:t>
            </a:r>
          </a:p>
          <a:p>
            <a:pPr>
              <a:lnSpc>
                <a:spcPts val="1425"/>
              </a:lnSpc>
              <a:buNone/>
            </a:pPr>
            <a:br>
              <a:rPr lang="en-US" b="0" dirty="0">
                <a:solidFill>
                  <a:srgbClr val="000000"/>
                </a:solidFill>
                <a:effectLst/>
                <a:latin typeface="+mn-lt"/>
              </a:rPr>
            </a:br>
            <a:r>
              <a:rPr lang="en-US" b="0" dirty="0">
                <a:solidFill>
                  <a:srgbClr val="000000"/>
                </a:solidFill>
                <a:effectLst/>
                <a:latin typeface="+mn-lt"/>
              </a:rPr>
              <a:t>Mux provides an abstraction over different types of devices, so they can be swapped easily, and this type of configuration studies could be carried out easier.</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[C]</a:t>
            </a:r>
          </a:p>
          <a:p>
            <a:pPr>
              <a:lnSpc>
                <a:spcPts val="1425"/>
              </a:lnSpc>
              <a:buNone/>
            </a:pPr>
            <a:br>
              <a:rPr lang="en-US" b="0" dirty="0">
                <a:solidFill>
                  <a:srgbClr val="000000"/>
                </a:solidFill>
                <a:effectLst/>
                <a:latin typeface="+mn-lt"/>
              </a:rPr>
            </a:br>
            <a:r>
              <a:rPr lang="en-US" b="0" dirty="0">
                <a:solidFill>
                  <a:srgbClr val="000000"/>
                </a:solidFill>
                <a:effectLst/>
                <a:latin typeface="+mn-lt"/>
              </a:rPr>
              <a:t>And finally, Mux can be designed to perform tiering among an array of machines over network, so distributed Mux is also a potential direction.</a:t>
            </a:r>
          </a:p>
        </p:txBody>
      </p:sp>
      <p:sp>
        <p:nvSpPr>
          <p:cNvPr id="4" name="Slide Number Placeholder 3"/>
          <p:cNvSpPr>
            <a:spLocks noGrp="1"/>
          </p:cNvSpPr>
          <p:nvPr>
            <p:ph type="sldNum" sz="quarter" idx="5"/>
          </p:nvPr>
        </p:nvSpPr>
        <p:spPr/>
        <p:txBody>
          <a:bodyPr/>
          <a:lstStyle/>
          <a:p>
            <a:fld id="{E7526C30-A971-4AAF-B0A8-813B3043137F}" type="slidenum">
              <a:rPr lang="en-US" smtClean="0"/>
              <a:t>24</a:t>
            </a:fld>
            <a:endParaRPr lang="en-US"/>
          </a:p>
        </p:txBody>
      </p:sp>
    </p:spTree>
    <p:extLst>
      <p:ext uri="{BB962C8B-B14F-4D97-AF65-F5344CB8AC3E}">
        <p14:creationId xmlns:p14="http://schemas.microsoft.com/office/powerpoint/2010/main" val="2525197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our work Rethinking Tiered Storage: Talk to File Systems, Not Device Drivers outlines a new path towards tiered storage.</a:t>
            </a:r>
          </a:p>
          <a:p>
            <a:endParaRPr lang="en-US" dirty="0"/>
          </a:p>
          <a:p>
            <a:r>
              <a:rPr lang="en-US" dirty="0"/>
              <a:t>[C]</a:t>
            </a:r>
          </a:p>
          <a:p>
            <a:endParaRPr lang="en-US" dirty="0"/>
          </a:p>
          <a:p>
            <a:r>
              <a:rPr lang="en-US" altLang="zh-CN" dirty="0"/>
              <a:t>In this work, we </a:t>
            </a:r>
            <a:r>
              <a:rPr lang="en-US" dirty="0"/>
              <a:t>proposed a new way to design tiered file system called Mux. It accesses devices through file systems rather than their device drivers.</a:t>
            </a:r>
          </a:p>
          <a:p>
            <a:endParaRPr lang="en-US" dirty="0"/>
          </a:p>
          <a:p>
            <a:r>
              <a:rPr lang="en-US" dirty="0"/>
              <a:t>[C]</a:t>
            </a:r>
          </a:p>
          <a:p>
            <a:endParaRPr lang="en-US" dirty="0"/>
          </a:p>
          <a:p>
            <a:r>
              <a:rPr lang="en-US" dirty="0"/>
              <a:t>Mux treats accessibility as a first-class principle to decoupling tiering from device management.</a:t>
            </a:r>
          </a:p>
          <a:p>
            <a:endParaRPr lang="en-US" dirty="0"/>
          </a:p>
          <a:p>
            <a:r>
              <a:rPr lang="en-US" dirty="0"/>
              <a:t>[C]</a:t>
            </a:r>
          </a:p>
          <a:p>
            <a:endParaRPr lang="en-US" dirty="0"/>
          </a:p>
          <a:p>
            <a:r>
              <a:rPr lang="en-US" dirty="0"/>
              <a:t>It achieves better performance through its unique ability to leverage matured file system optimizations, and it also provides a change to let users to freely choose their file systems in heterogeneous storage scenarios.</a:t>
            </a:r>
          </a:p>
          <a:p>
            <a:endParaRPr lang="en-US" dirty="0"/>
          </a:p>
          <a:p>
            <a:r>
              <a:rPr lang="en-US" dirty="0"/>
              <a:t>Thank you for listening. I’m happy to take questions now.</a:t>
            </a:r>
          </a:p>
        </p:txBody>
      </p:sp>
      <p:sp>
        <p:nvSpPr>
          <p:cNvPr id="4" name="Slide Number Placeholder 3"/>
          <p:cNvSpPr>
            <a:spLocks noGrp="1"/>
          </p:cNvSpPr>
          <p:nvPr>
            <p:ph type="sldNum" sz="quarter" idx="5"/>
          </p:nvPr>
        </p:nvSpPr>
        <p:spPr/>
        <p:txBody>
          <a:bodyPr/>
          <a:lstStyle/>
          <a:p>
            <a:fld id="{E7526C30-A971-4AAF-B0A8-813B3043137F}" type="slidenum">
              <a:rPr lang="en-US" smtClean="0"/>
              <a:t>25</a:t>
            </a:fld>
            <a:endParaRPr lang="en-US"/>
          </a:p>
        </p:txBody>
      </p:sp>
    </p:spTree>
    <p:extLst>
      <p:ext uri="{BB962C8B-B14F-4D97-AF65-F5344CB8AC3E}">
        <p14:creationId xmlns:p14="http://schemas.microsoft.com/office/powerpoint/2010/main" val="211127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F123B-7E09-3E51-B7B5-2CCA200D3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6552F5-41B1-A1AD-7D0C-95680D6EA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F5093-5915-A82F-88DD-0B65557A749D}"/>
              </a:ext>
            </a:extLst>
          </p:cNvPr>
          <p:cNvSpPr>
            <a:spLocks noGrp="1"/>
          </p:cNvSpPr>
          <p:nvPr>
            <p:ph type="body" idx="1"/>
          </p:nvPr>
        </p:nvSpPr>
        <p:spPr/>
        <p:txBody>
          <a:bodyPr/>
          <a:lstStyle/>
          <a:p>
            <a:r>
              <a:rPr lang="en-US" dirty="0"/>
              <a:t>However, things have changed today. As new storage devices are developed, now our storage solution is diversifying, and it is expected to be more diverse in the future.</a:t>
            </a:r>
          </a:p>
          <a:p>
            <a:endParaRPr lang="en-US" dirty="0"/>
          </a:p>
          <a:p>
            <a:r>
              <a:rPr lang="en-US" dirty="0"/>
              <a:t>For example, on one extreme, we are now observing the raise of CXL-SSD, and on the other extreme, companies like GitHub are using films to backup data such as our git repositories.</a:t>
            </a:r>
          </a:p>
          <a:p>
            <a:endParaRPr lang="en-US" dirty="0"/>
          </a:p>
          <a:p>
            <a:r>
              <a:rPr lang="en-US" dirty="0"/>
              <a:t>[C]</a:t>
            </a:r>
          </a:p>
          <a:p>
            <a:endParaRPr lang="en-US" dirty="0"/>
          </a:p>
          <a:p>
            <a:r>
              <a:rPr lang="en-US" dirty="0"/>
              <a:t>These new devices leads to different performance and cost tradeoffs,</a:t>
            </a:r>
          </a:p>
          <a:p>
            <a:endParaRPr lang="en-US" dirty="0"/>
          </a:p>
          <a:p>
            <a:r>
              <a:rPr lang="en-US" dirty="0"/>
              <a:t>And they also shows totally different device characteristics, like the cache coherency of CXL and the write once property of films</a:t>
            </a:r>
          </a:p>
        </p:txBody>
      </p:sp>
      <p:sp>
        <p:nvSpPr>
          <p:cNvPr id="4" name="Slide Number Placeholder 3">
            <a:extLst>
              <a:ext uri="{FF2B5EF4-FFF2-40B4-BE49-F238E27FC236}">
                <a16:creationId xmlns:a16="http://schemas.microsoft.com/office/drawing/2014/main" id="{F432669C-33A5-FD1F-1AD4-B8A252618904}"/>
              </a:ext>
            </a:extLst>
          </p:cNvPr>
          <p:cNvSpPr>
            <a:spLocks noGrp="1"/>
          </p:cNvSpPr>
          <p:nvPr>
            <p:ph type="sldNum" sz="quarter" idx="5"/>
          </p:nvPr>
        </p:nvSpPr>
        <p:spPr/>
        <p:txBody>
          <a:bodyPr/>
          <a:lstStyle/>
          <a:p>
            <a:fld id="{E7526C30-A971-4AAF-B0A8-813B3043137F}" type="slidenum">
              <a:rPr lang="en-US" smtClean="0"/>
              <a:t>2</a:t>
            </a:fld>
            <a:endParaRPr lang="en-US"/>
          </a:p>
        </p:txBody>
      </p:sp>
    </p:spTree>
    <p:extLst>
      <p:ext uri="{BB962C8B-B14F-4D97-AF65-F5344CB8AC3E}">
        <p14:creationId xmlns:p14="http://schemas.microsoft.com/office/powerpoint/2010/main" val="186080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953C5-18A5-FF05-1D44-F0F66160E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F63D0-AE65-CD85-DCC7-8385F667C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92BF3A-8128-E2B6-3A63-F7A2DFA6EEC6}"/>
              </a:ext>
            </a:extLst>
          </p:cNvPr>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Since we always want the best of both worlds, the diversity in storage devices naturally motivates heterogeneous storage device configurations.</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[C]</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On one hand, we want to enjoy the latest features and performance advantage brought by the new devices.</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[C]</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On the other hand, we also want the battle-tested data reliability and backward compatibility of the traditional devices.</a:t>
            </a:r>
          </a:p>
        </p:txBody>
      </p:sp>
      <p:sp>
        <p:nvSpPr>
          <p:cNvPr id="4" name="Slide Number Placeholder 3">
            <a:extLst>
              <a:ext uri="{FF2B5EF4-FFF2-40B4-BE49-F238E27FC236}">
                <a16:creationId xmlns:a16="http://schemas.microsoft.com/office/drawing/2014/main" id="{E1117D59-D2A5-61AF-6302-210B86F1723D}"/>
              </a:ext>
            </a:extLst>
          </p:cNvPr>
          <p:cNvSpPr>
            <a:spLocks noGrp="1"/>
          </p:cNvSpPr>
          <p:nvPr>
            <p:ph type="sldNum" sz="quarter" idx="5"/>
          </p:nvPr>
        </p:nvSpPr>
        <p:spPr/>
        <p:txBody>
          <a:bodyPr/>
          <a:lstStyle/>
          <a:p>
            <a:fld id="{E7526C30-A971-4AAF-B0A8-813B3043137F}" type="slidenum">
              <a:rPr lang="en-US" smtClean="0"/>
              <a:t>3</a:t>
            </a:fld>
            <a:endParaRPr lang="en-US"/>
          </a:p>
        </p:txBody>
      </p:sp>
    </p:spTree>
    <p:extLst>
      <p:ext uri="{BB962C8B-B14F-4D97-AF65-F5344CB8AC3E}">
        <p14:creationId xmlns:p14="http://schemas.microsoft.com/office/powerpoint/2010/main" val="356088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4BC22-E1D8-881F-D80C-B3AF6AE96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7B540E-0D72-642B-EF3F-BAD0A757F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CF6B36-525F-8D5D-50AC-D4C2AA2BF8B2}"/>
              </a:ext>
            </a:extLst>
          </p:cNvPr>
          <p:cNvSpPr>
            <a:spLocks noGrp="1"/>
          </p:cNvSpPr>
          <p:nvPr>
            <p:ph type="body" idx="1"/>
          </p:nvPr>
        </p:nvSpPr>
        <p:spPr/>
        <p:txBody>
          <a:bodyPr/>
          <a:lstStyle/>
          <a:p>
            <a:pPr>
              <a:lnSpc>
                <a:spcPts val="1425"/>
              </a:lnSpc>
              <a:buNone/>
            </a:pPr>
            <a:r>
              <a:rPr lang="en-US" b="0" dirty="0">
                <a:solidFill>
                  <a:srgbClr val="000000"/>
                </a:solidFill>
                <a:effectLst/>
                <a:latin typeface="+mn-lt"/>
              </a:rPr>
              <a:t>Hence, we are now observing the raise of heterogeneous storage solutions.</a:t>
            </a:r>
          </a:p>
          <a:p>
            <a:pPr>
              <a:lnSpc>
                <a:spcPts val="1425"/>
              </a:lnSpc>
              <a:buNone/>
            </a:pPr>
            <a:endParaRPr lang="en-US" b="0" dirty="0">
              <a:solidFill>
                <a:srgbClr val="000000"/>
              </a:solidFill>
              <a:effectLst/>
              <a:latin typeface="+mn-lt"/>
            </a:endParaRPr>
          </a:p>
          <a:p>
            <a:pPr>
              <a:lnSpc>
                <a:spcPts val="1425"/>
              </a:lnSpc>
              <a:buNone/>
            </a:pPr>
            <a:r>
              <a:rPr lang="en-US" b="0" dirty="0">
                <a:solidFill>
                  <a:srgbClr val="000000"/>
                </a:solidFill>
                <a:effectLst/>
                <a:latin typeface="+mn-lt"/>
              </a:rPr>
              <a:t>However, to meet different types of demands, different scenarios may require different storage configurations that are heterogeneous in nature to accommodate their storage needs.</a:t>
            </a:r>
          </a:p>
          <a:p>
            <a:pPr>
              <a:lnSpc>
                <a:spcPts val="1425"/>
              </a:lnSpc>
            </a:pPr>
            <a:br>
              <a:rPr lang="en-US" b="0" dirty="0">
                <a:solidFill>
                  <a:srgbClr val="000000"/>
                </a:solidFill>
                <a:effectLst/>
                <a:latin typeface="+mn-lt"/>
              </a:rPr>
            </a:br>
            <a:r>
              <a:rPr lang="en-US" b="0" dirty="0">
                <a:solidFill>
                  <a:srgbClr val="000000"/>
                </a:solidFill>
                <a:effectLst/>
                <a:latin typeface="+mn-lt"/>
              </a:rPr>
              <a:t>For example, for high-performance storage, we want to use CXL-SSD and Optane, but for archival ones, we use tapes and films.</a:t>
            </a:r>
          </a:p>
        </p:txBody>
      </p:sp>
      <p:sp>
        <p:nvSpPr>
          <p:cNvPr id="4" name="Slide Number Placeholder 3">
            <a:extLst>
              <a:ext uri="{FF2B5EF4-FFF2-40B4-BE49-F238E27FC236}">
                <a16:creationId xmlns:a16="http://schemas.microsoft.com/office/drawing/2014/main" id="{946670D7-1A85-09A0-4BF1-E5FFE56E4FC8}"/>
              </a:ext>
            </a:extLst>
          </p:cNvPr>
          <p:cNvSpPr>
            <a:spLocks noGrp="1"/>
          </p:cNvSpPr>
          <p:nvPr>
            <p:ph type="sldNum" sz="quarter" idx="5"/>
          </p:nvPr>
        </p:nvSpPr>
        <p:spPr/>
        <p:txBody>
          <a:bodyPr/>
          <a:lstStyle/>
          <a:p>
            <a:fld id="{E7526C30-A971-4AAF-B0A8-813B3043137F}" type="slidenum">
              <a:rPr lang="en-US" smtClean="0"/>
              <a:t>4</a:t>
            </a:fld>
            <a:endParaRPr lang="en-US"/>
          </a:p>
        </p:txBody>
      </p:sp>
    </p:spTree>
    <p:extLst>
      <p:ext uri="{BB962C8B-B14F-4D97-AF65-F5344CB8AC3E}">
        <p14:creationId xmlns:p14="http://schemas.microsoft.com/office/powerpoint/2010/main" val="252524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b="0" dirty="0">
                <a:solidFill>
                  <a:srgbClr val="000000"/>
                </a:solidFill>
                <a:effectLst/>
                <a:latin typeface="+mn-lt"/>
              </a:rPr>
              <a:t>So, naturally, the key research question for heterogeneous storage is: How to build practical file systems for diverse storage configurations.</a:t>
            </a:r>
          </a:p>
          <a:p>
            <a:endParaRPr lang="en-US" dirty="0">
              <a:latin typeface="+mn-lt"/>
            </a:endParaRPr>
          </a:p>
        </p:txBody>
      </p:sp>
      <p:sp>
        <p:nvSpPr>
          <p:cNvPr id="4" name="Slide Number Placeholder 3"/>
          <p:cNvSpPr>
            <a:spLocks noGrp="1"/>
          </p:cNvSpPr>
          <p:nvPr>
            <p:ph type="sldNum" sz="quarter" idx="5"/>
          </p:nvPr>
        </p:nvSpPr>
        <p:spPr/>
        <p:txBody>
          <a:bodyPr/>
          <a:lstStyle/>
          <a:p>
            <a:fld id="{E7526C30-A971-4AAF-B0A8-813B3043137F}" type="slidenum">
              <a:rPr lang="en-US" smtClean="0"/>
              <a:t>5</a:t>
            </a:fld>
            <a:endParaRPr lang="en-US"/>
          </a:p>
        </p:txBody>
      </p:sp>
    </p:spTree>
    <p:extLst>
      <p:ext uri="{BB962C8B-B14F-4D97-AF65-F5344CB8AC3E}">
        <p14:creationId xmlns:p14="http://schemas.microsoft.com/office/powerpoint/2010/main" val="23222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25"/>
              </a:lnSpc>
              <a:buNone/>
            </a:pPr>
            <a:r>
              <a:rPr lang="en-US" b="0" dirty="0">
                <a:solidFill>
                  <a:srgbClr val="000000"/>
                </a:solidFill>
                <a:effectLst/>
                <a:latin typeface="+mn-lt"/>
              </a:rPr>
              <a:t>Previously, there are efforts that explore this area. However, these existing solutions are falling behind.</a:t>
            </a:r>
          </a:p>
        </p:txBody>
      </p:sp>
      <p:sp>
        <p:nvSpPr>
          <p:cNvPr id="4" name="Slide Number Placeholder 3"/>
          <p:cNvSpPr>
            <a:spLocks noGrp="1"/>
          </p:cNvSpPr>
          <p:nvPr>
            <p:ph type="sldNum" sz="quarter" idx="5"/>
          </p:nvPr>
        </p:nvSpPr>
        <p:spPr/>
        <p:txBody>
          <a:bodyPr/>
          <a:lstStyle/>
          <a:p>
            <a:fld id="{E7526C30-A971-4AAF-B0A8-813B3043137F}" type="slidenum">
              <a:rPr lang="en-US" smtClean="0"/>
              <a:t>6</a:t>
            </a:fld>
            <a:endParaRPr lang="en-US"/>
          </a:p>
        </p:txBody>
      </p:sp>
    </p:spTree>
    <p:extLst>
      <p:ext uri="{BB962C8B-B14F-4D97-AF65-F5344CB8AC3E}">
        <p14:creationId xmlns:p14="http://schemas.microsoft.com/office/powerpoint/2010/main" val="2387021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06691-ECE8-AFC9-CEDC-79ED3797B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4DC25-DBF2-C901-B0D5-0F5F7CA4A9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F81749-076B-2373-DD9C-3F78BC0A57E6}"/>
              </a:ext>
            </a:extLst>
          </p:cNvPr>
          <p:cNvSpPr>
            <a:spLocks noGrp="1"/>
          </p:cNvSpPr>
          <p:nvPr>
            <p:ph type="body" idx="1"/>
          </p:nvPr>
        </p:nvSpPr>
        <p:spPr/>
        <p:txBody>
          <a:bodyPr/>
          <a:lstStyle/>
          <a:p>
            <a:r>
              <a:rPr lang="en-US" dirty="0">
                <a:latin typeface="+mn-lt"/>
              </a:rPr>
              <a:t>The problem there is that for these existing solutions, they tend to build the solution as a tightly coupled single package, which is a monolithic tiered file system, such as the latest state-of-the-art Strata.</a:t>
            </a:r>
          </a:p>
          <a:p>
            <a:endParaRPr lang="en-US" dirty="0">
              <a:latin typeface="+mn-lt"/>
            </a:endParaRPr>
          </a:p>
          <a:p>
            <a:r>
              <a:rPr lang="en-US" dirty="0">
                <a:latin typeface="+mn-lt"/>
              </a:rPr>
              <a:t>However, such an approach has several points fall short.</a:t>
            </a:r>
          </a:p>
          <a:p>
            <a:endParaRPr lang="en-US" dirty="0">
              <a:latin typeface="+mn-lt"/>
            </a:endParaRPr>
          </a:p>
          <a:p>
            <a:r>
              <a:rPr lang="en-US" dirty="0">
                <a:latin typeface="+mn-lt"/>
              </a:rPr>
              <a:t>[C]</a:t>
            </a:r>
          </a:p>
          <a:p>
            <a:endParaRPr lang="en-US" dirty="0">
              <a:latin typeface="+mn-lt"/>
            </a:endParaRPr>
          </a:p>
          <a:p>
            <a:r>
              <a:rPr lang="en-US" dirty="0">
                <a:latin typeface="+mn-lt"/>
              </a:rPr>
              <a:t>First, we argue that the current practice of developing tiered file systems [p] cannot catch up with the progress of device-specific file systems.</a:t>
            </a:r>
          </a:p>
          <a:p>
            <a:endParaRPr lang="en-US" dirty="0">
              <a:latin typeface="+mn-lt"/>
            </a:endParaRPr>
          </a:p>
          <a:p>
            <a:r>
              <a:rPr lang="en-US" dirty="0">
                <a:latin typeface="+mn-lt"/>
              </a:rPr>
              <a:t>This is because the developers have to address multiple device types simultaneously, rather than specializing.</a:t>
            </a:r>
          </a:p>
          <a:p>
            <a:endParaRPr lang="en-US" dirty="0">
              <a:latin typeface="+mn-lt"/>
            </a:endParaRPr>
          </a:p>
          <a:p>
            <a:r>
              <a:rPr lang="en-US" dirty="0">
                <a:latin typeface="+mn-lt"/>
              </a:rPr>
              <a:t>[C]</a:t>
            </a:r>
          </a:p>
          <a:p>
            <a:endParaRPr lang="en-US" dirty="0">
              <a:latin typeface="+mn-lt"/>
            </a:endParaRPr>
          </a:p>
          <a:p>
            <a:pPr>
              <a:lnSpc>
                <a:spcPts val="1425"/>
              </a:lnSpc>
              <a:buNone/>
            </a:pPr>
            <a:r>
              <a:rPr lang="en-US" b="0" dirty="0">
                <a:solidFill>
                  <a:srgbClr val="000000"/>
                </a:solidFill>
                <a:effectLst/>
                <a:latin typeface="+mn-lt"/>
              </a:rPr>
              <a:t>Also, it is very hard for a monolithic tiered file system to be extended for new devices.</a:t>
            </a:r>
          </a:p>
          <a:p>
            <a:pPr>
              <a:lnSpc>
                <a:spcPts val="1425"/>
              </a:lnSpc>
              <a:buNone/>
            </a:pPr>
            <a:br>
              <a:rPr lang="en-US" b="0" dirty="0">
                <a:solidFill>
                  <a:srgbClr val="000000"/>
                </a:solidFill>
                <a:effectLst/>
                <a:latin typeface="+mn-lt"/>
              </a:rPr>
            </a:br>
            <a:r>
              <a:rPr lang="en-US" b="0" dirty="0">
                <a:solidFill>
                  <a:srgbClr val="000000"/>
                </a:solidFill>
                <a:effectLst/>
                <a:latin typeface="+mn-lt"/>
              </a:rPr>
              <a:t>For example, to support tape as a new device, the file system needs to be rewritten to overhaul its tiering policy, to hook up the device driver, and also to address the characteristics of the new devices and its interaction with other devices.</a:t>
            </a:r>
          </a:p>
          <a:p>
            <a:pPr>
              <a:lnSpc>
                <a:spcPts val="1425"/>
              </a:lnSpc>
            </a:pPr>
            <a:endParaRPr lang="en-US" dirty="0">
              <a:latin typeface="+mn-lt"/>
            </a:endParaRPr>
          </a:p>
        </p:txBody>
      </p:sp>
      <p:sp>
        <p:nvSpPr>
          <p:cNvPr id="4" name="Slide Number Placeholder 3">
            <a:extLst>
              <a:ext uri="{FF2B5EF4-FFF2-40B4-BE49-F238E27FC236}">
                <a16:creationId xmlns:a16="http://schemas.microsoft.com/office/drawing/2014/main" id="{4BB0C724-FD05-61C6-4CEE-CD1EE5978AA4}"/>
              </a:ext>
            </a:extLst>
          </p:cNvPr>
          <p:cNvSpPr>
            <a:spLocks noGrp="1"/>
          </p:cNvSpPr>
          <p:nvPr>
            <p:ph type="sldNum" sz="quarter" idx="5"/>
          </p:nvPr>
        </p:nvSpPr>
        <p:spPr/>
        <p:txBody>
          <a:bodyPr/>
          <a:lstStyle/>
          <a:p>
            <a:fld id="{E7526C30-A971-4AAF-B0A8-813B3043137F}" type="slidenum">
              <a:rPr lang="en-US" smtClean="0"/>
              <a:t>7</a:t>
            </a:fld>
            <a:endParaRPr lang="en-US"/>
          </a:p>
        </p:txBody>
      </p:sp>
    </p:spTree>
    <p:extLst>
      <p:ext uri="{BB962C8B-B14F-4D97-AF65-F5344CB8AC3E}">
        <p14:creationId xmlns:p14="http://schemas.microsoft.com/office/powerpoint/2010/main" val="2993526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4832F-60BA-72BE-144D-12EC9C70B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02EDA-7368-AF83-A126-7455400FB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1E73A4-5AB7-3DAF-ED72-E585CE7146F2}"/>
              </a:ext>
            </a:extLst>
          </p:cNvPr>
          <p:cNvSpPr>
            <a:spLocks noGrp="1"/>
          </p:cNvSpPr>
          <p:nvPr>
            <p:ph type="body" idx="1"/>
          </p:nvPr>
        </p:nvSpPr>
        <p:spPr/>
        <p:txBody>
          <a:bodyPr/>
          <a:lstStyle/>
          <a:p>
            <a:pPr>
              <a:lnSpc>
                <a:spcPts val="1425"/>
              </a:lnSpc>
            </a:pPr>
            <a:r>
              <a:rPr lang="en-US" b="0" dirty="0">
                <a:solidFill>
                  <a:srgbClr val="000000"/>
                </a:solidFill>
                <a:effectLst/>
                <a:latin typeface="+mn-lt"/>
              </a:rPr>
              <a:t>Sadly, even if someone has paid the effort, the old way still introduces other practical shortcomings.</a:t>
            </a:r>
          </a:p>
          <a:p>
            <a:pPr>
              <a:lnSpc>
                <a:spcPts val="1425"/>
              </a:lnSpc>
            </a:pPr>
            <a:endParaRPr lang="en-US" b="0" dirty="0">
              <a:solidFill>
                <a:srgbClr val="000000"/>
              </a:solidFill>
              <a:effectLst/>
              <a:latin typeface="+mn-lt"/>
            </a:endParaRPr>
          </a:p>
          <a:p>
            <a:pPr>
              <a:lnSpc>
                <a:spcPts val="1425"/>
              </a:lnSpc>
            </a:pPr>
            <a:r>
              <a:rPr lang="en-US" b="0" dirty="0">
                <a:solidFill>
                  <a:srgbClr val="000000"/>
                </a:solidFill>
                <a:effectLst/>
                <a:latin typeface="+mn-lt"/>
              </a:rPr>
              <a:t>[C]</a:t>
            </a:r>
          </a:p>
          <a:p>
            <a:pPr>
              <a:lnSpc>
                <a:spcPts val="1425"/>
              </a:lnSpc>
            </a:pPr>
            <a:endParaRPr lang="en-US" b="0" dirty="0">
              <a:solidFill>
                <a:srgbClr val="000000"/>
              </a:solidFill>
              <a:effectLst/>
              <a:latin typeface="+mn-lt"/>
            </a:endParaRPr>
          </a:p>
          <a:p>
            <a:pPr>
              <a:lnSpc>
                <a:spcPts val="1425"/>
              </a:lnSpc>
            </a:pPr>
            <a:r>
              <a:rPr lang="en-US" b="0" dirty="0">
                <a:solidFill>
                  <a:srgbClr val="000000"/>
                </a:solidFill>
                <a:effectLst/>
                <a:latin typeface="+mn-lt"/>
              </a:rPr>
              <a:t>First, because we are building a new file system that are fundamentally different due to its multi-device nature, the new one would lack metadata compatibility with the user's old systems. So, the users have to perform a costly and risky metadata migration or even full volume migration to adopt the new design.</a:t>
            </a:r>
          </a:p>
          <a:p>
            <a:pPr>
              <a:lnSpc>
                <a:spcPts val="1425"/>
              </a:lnSpc>
            </a:pPr>
            <a:endParaRPr lang="en-US" b="0" dirty="0">
              <a:solidFill>
                <a:srgbClr val="000000"/>
              </a:solidFill>
              <a:effectLst/>
              <a:latin typeface="+mn-lt"/>
            </a:endParaRPr>
          </a:p>
        </p:txBody>
      </p:sp>
      <p:sp>
        <p:nvSpPr>
          <p:cNvPr id="4" name="Slide Number Placeholder 3">
            <a:extLst>
              <a:ext uri="{FF2B5EF4-FFF2-40B4-BE49-F238E27FC236}">
                <a16:creationId xmlns:a16="http://schemas.microsoft.com/office/drawing/2014/main" id="{00E48A5F-E74F-A729-0227-6FF6929097A5}"/>
              </a:ext>
            </a:extLst>
          </p:cNvPr>
          <p:cNvSpPr>
            <a:spLocks noGrp="1"/>
          </p:cNvSpPr>
          <p:nvPr>
            <p:ph type="sldNum" sz="quarter" idx="5"/>
          </p:nvPr>
        </p:nvSpPr>
        <p:spPr/>
        <p:txBody>
          <a:bodyPr/>
          <a:lstStyle/>
          <a:p>
            <a:fld id="{E7526C30-A971-4AAF-B0A8-813B3043137F}" type="slidenum">
              <a:rPr lang="en-US" smtClean="0"/>
              <a:t>8</a:t>
            </a:fld>
            <a:endParaRPr lang="en-US"/>
          </a:p>
        </p:txBody>
      </p:sp>
    </p:spTree>
    <p:extLst>
      <p:ext uri="{BB962C8B-B14F-4D97-AF65-F5344CB8AC3E}">
        <p14:creationId xmlns:p14="http://schemas.microsoft.com/office/powerpoint/2010/main" val="130331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46597"/>
          </a:xfrm>
        </p:spPr>
        <p:txBody>
          <a:bodyPr anchor="b">
            <a:normAutofit/>
          </a:bodyPr>
          <a:lstStyle>
            <a:lvl1pPr algn="ctr">
              <a:defRPr sz="4400">
                <a:latin typeface="Montserrat Medium" pitchFamily="2" charset="0"/>
              </a:defRPr>
            </a:lvl1pPr>
          </a:lstStyle>
          <a:p>
            <a:r>
              <a:rPr lang="en-US"/>
              <a:t>Click to edit Master title style</a:t>
            </a:r>
          </a:p>
        </p:txBody>
      </p:sp>
      <p:sp>
        <p:nvSpPr>
          <p:cNvPr id="3" name="Subtitle 2"/>
          <p:cNvSpPr>
            <a:spLocks noGrp="1"/>
          </p:cNvSpPr>
          <p:nvPr>
            <p:ph type="subTitle" idx="1"/>
          </p:nvPr>
        </p:nvSpPr>
        <p:spPr>
          <a:xfrm>
            <a:off x="1524000" y="3429001"/>
            <a:ext cx="9144000" cy="1828800"/>
          </a:xfrm>
        </p:spPr>
        <p:txBody>
          <a:bodyPr>
            <a:normAutofit/>
          </a:bodyPr>
          <a:lstStyle>
            <a:lvl1pPr marL="0" indent="0" algn="ctr">
              <a:buNone/>
              <a:defRPr sz="2800">
                <a:latin typeface="Montserrat"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D56BF-7D31-4F72-9C20-E88EC8CC35D7}" type="slidenum">
              <a:rPr lang="en-US" smtClean="0"/>
              <a:t>‹#›</a:t>
            </a:fld>
            <a:endParaRPr lang="en-US"/>
          </a:p>
        </p:txBody>
      </p:sp>
    </p:spTree>
    <p:extLst>
      <p:ext uri="{BB962C8B-B14F-4D97-AF65-F5344CB8AC3E}">
        <p14:creationId xmlns:p14="http://schemas.microsoft.com/office/powerpoint/2010/main" val="2277871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D56BF-7D31-4F72-9C20-E88EC8CC35D7}" type="slidenum">
              <a:rPr lang="en-US" smtClean="0"/>
              <a:t>‹#›</a:t>
            </a:fld>
            <a:endParaRPr lang="en-US"/>
          </a:p>
        </p:txBody>
      </p:sp>
    </p:spTree>
    <p:extLst>
      <p:ext uri="{BB962C8B-B14F-4D97-AF65-F5344CB8AC3E}">
        <p14:creationId xmlns:p14="http://schemas.microsoft.com/office/powerpoint/2010/main" val="54035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D56BF-7D31-4F72-9C20-E88EC8CC35D7}" type="slidenum">
              <a:rPr lang="en-US" smtClean="0"/>
              <a:t>‹#›</a:t>
            </a:fld>
            <a:endParaRPr lang="en-US"/>
          </a:p>
        </p:txBody>
      </p:sp>
    </p:spTree>
    <p:extLst>
      <p:ext uri="{BB962C8B-B14F-4D97-AF65-F5344CB8AC3E}">
        <p14:creationId xmlns:p14="http://schemas.microsoft.com/office/powerpoint/2010/main" val="395281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2D6D9C6-3621-E11C-FB42-8F1D4BE34B74}"/>
              </a:ext>
            </a:extLst>
          </p:cNvPr>
          <p:cNvSpPr/>
          <p:nvPr userDrawn="1"/>
        </p:nvSpPr>
        <p:spPr>
          <a:xfrm>
            <a:off x="11352584" y="6453336"/>
            <a:ext cx="839416" cy="404664"/>
          </a:xfrm>
          <a:prstGeom prst="rect">
            <a:avLst/>
          </a:prstGeom>
          <a:solidFill>
            <a:schemeClr val="tx1">
              <a:alpha val="67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a:solidFill>
                <a:schemeClr val="tx1"/>
              </a:solidFill>
              <a:latin typeface="Montserrat" pitchFamily="2" charset="0"/>
            </a:endParaRPr>
          </a:p>
        </p:txBody>
      </p:sp>
      <p:sp>
        <p:nvSpPr>
          <p:cNvPr id="5" name="Rectangle 2">
            <a:extLst>
              <a:ext uri="{FF2B5EF4-FFF2-40B4-BE49-F238E27FC236}">
                <a16:creationId xmlns:a16="http://schemas.microsoft.com/office/drawing/2014/main" id="{EE6BD747-C4F4-B436-498E-18ABD8FFEDC3}"/>
              </a:ext>
            </a:extLst>
          </p:cNvPr>
          <p:cNvSpPr/>
          <p:nvPr userDrawn="1"/>
        </p:nvSpPr>
        <p:spPr>
          <a:xfrm rot="5400000">
            <a:off x="11340680" y="6435112"/>
            <a:ext cx="432000" cy="432000"/>
          </a:xfrm>
          <a:prstGeom prst="rtTriangle">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a:solidFill>
                <a:schemeClr val="tx1"/>
              </a:solidFill>
              <a:latin typeface="Montserrat" pitchFamily="2" charset="0"/>
            </a:endParaRPr>
          </a:p>
        </p:txBody>
      </p:sp>
      <p:sp>
        <p:nvSpPr>
          <p:cNvPr id="7" name="Rectangle 3">
            <a:extLst>
              <a:ext uri="{FF2B5EF4-FFF2-40B4-BE49-F238E27FC236}">
                <a16:creationId xmlns:a16="http://schemas.microsoft.com/office/drawing/2014/main" id="{46CBF738-137F-F6C7-8945-C507ACCB6734}"/>
              </a:ext>
            </a:extLst>
          </p:cNvPr>
          <p:cNvSpPr/>
          <p:nvPr userDrawn="1"/>
        </p:nvSpPr>
        <p:spPr>
          <a:xfrm rot="5400000">
            <a:off x="-127760" y="820455"/>
            <a:ext cx="432048" cy="176528"/>
          </a:xfrm>
          <a:prstGeom prst="triangl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zh-CN" altLang="en-US" sz="2000"/>
          </a:p>
        </p:txBody>
      </p:sp>
      <p:sp>
        <p:nvSpPr>
          <p:cNvPr id="3" name="!!Main Content"/>
          <p:cNvSpPr>
            <a:spLocks noGrp="1"/>
          </p:cNvSpPr>
          <p:nvPr>
            <p:ph idx="1"/>
          </p:nvPr>
        </p:nvSpPr>
        <p:spPr>
          <a:xfrm>
            <a:off x="335360" y="1412776"/>
            <a:ext cx="11521280" cy="5400600"/>
          </a:xfrm>
        </p:spPr>
        <p:txBody>
          <a:bodyPr anchor="ctr"/>
          <a:lstStyle>
            <a:lvl1pPr>
              <a:spcBef>
                <a:spcPts val="2000"/>
              </a:spcBef>
              <a:defRPr sz="2400">
                <a:latin typeface="Montserrat" pitchFamily="2" charset="0"/>
              </a:defRPr>
            </a:lvl1pPr>
            <a:lvl2pPr>
              <a:spcBef>
                <a:spcPts val="1000"/>
              </a:spcBef>
              <a:defRPr sz="2200">
                <a:latin typeface="Montserrat" pitchFamily="2" charset="0"/>
              </a:defRPr>
            </a:lvl2pPr>
            <a:lvl3pPr>
              <a:spcBef>
                <a:spcPts val="500"/>
              </a:spcBef>
              <a:defRPr>
                <a:latin typeface="Montserrat" pitchFamily="2" charset="0"/>
              </a:defRPr>
            </a:lvl3pPr>
            <a:lvl4pPr>
              <a:defRPr>
                <a:latin typeface="Montserrat" pitchFamily="2" charset="0"/>
              </a:defRPr>
            </a:lvl4pPr>
            <a:lvl5pPr>
              <a:defRPr>
                <a:latin typeface="Montserra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p:nvPr>
        </p:nvSpPr>
        <p:spPr>
          <a:xfrm>
            <a:off x="335360" y="548680"/>
            <a:ext cx="11521280" cy="720080"/>
          </a:xfrm>
        </p:spPr>
        <p:txBody>
          <a:bodyPr>
            <a:normAutofit/>
          </a:bodyPr>
          <a:lstStyle>
            <a:lvl1pPr>
              <a:lnSpc>
                <a:spcPct val="100000"/>
              </a:lnSpc>
              <a:defRPr sz="3600">
                <a:latin typeface="Montserrat Medium" pitchFamily="2" charset="0"/>
              </a:defRPr>
            </a:lvl1pPr>
          </a:lstStyle>
          <a:p>
            <a:r>
              <a:rPr lang="en-US" dirty="0"/>
              <a:t>Click to edit Master title style</a:t>
            </a:r>
          </a:p>
        </p:txBody>
      </p:sp>
      <p:sp>
        <p:nvSpPr>
          <p:cNvPr id="6" name="!!Slide Number"/>
          <p:cNvSpPr>
            <a:spLocks noGrp="1"/>
          </p:cNvSpPr>
          <p:nvPr>
            <p:ph type="sldNum" sz="quarter" idx="12"/>
          </p:nvPr>
        </p:nvSpPr>
        <p:spPr>
          <a:xfrm>
            <a:off x="11640616" y="6453336"/>
            <a:ext cx="551384" cy="404664"/>
          </a:xfrm>
        </p:spPr>
        <p:txBody>
          <a:bodyPr/>
          <a:lstStyle>
            <a:lvl1pPr algn="ctr">
              <a:defRPr>
                <a:solidFill>
                  <a:schemeClr val="bg1"/>
                </a:solidFill>
                <a:latin typeface="Montserrat Light" pitchFamily="2" charset="0"/>
              </a:defRPr>
            </a:lvl1pPr>
          </a:lstStyle>
          <a:p>
            <a:fld id="{489D56BF-7D31-4F72-9C20-E88EC8CC35D7}" type="slidenum">
              <a:rPr lang="en-US" smtClean="0"/>
              <a:pPr/>
              <a:t>‹#›</a:t>
            </a:fld>
            <a:endParaRPr lang="en-US"/>
          </a:p>
        </p:txBody>
      </p:sp>
      <p:sp>
        <p:nvSpPr>
          <p:cNvPr id="11" name="!!Footnote">
            <a:extLst>
              <a:ext uri="{FF2B5EF4-FFF2-40B4-BE49-F238E27FC236}">
                <a16:creationId xmlns:a16="http://schemas.microsoft.com/office/drawing/2014/main" id="{B223854C-D1ED-1C4C-115D-D911D996D7AB}"/>
              </a:ext>
            </a:extLst>
          </p:cNvPr>
          <p:cNvSpPr>
            <a:spLocks noGrp="1"/>
          </p:cNvSpPr>
          <p:nvPr>
            <p:ph type="body" sz="quarter" idx="13"/>
          </p:nvPr>
        </p:nvSpPr>
        <p:spPr>
          <a:xfrm>
            <a:off x="334963" y="6021388"/>
            <a:ext cx="11522075" cy="503237"/>
          </a:xfrm>
        </p:spPr>
        <p:txBody>
          <a:bodyPr anchor="b">
            <a:normAutofit/>
          </a:bodyPr>
          <a:lstStyle>
            <a:lvl1pPr marL="180000" indent="-180000">
              <a:lnSpc>
                <a:spcPct val="100000"/>
              </a:lnSpc>
              <a:spcBef>
                <a:spcPts val="0"/>
              </a:spcBef>
              <a:buFont typeface="+mj-lt"/>
              <a:buAutoNum type="alphaLcPeriod"/>
              <a:defRPr sz="1200">
                <a:latin typeface="Montserrat Light" pitchFamily="2" charset="0"/>
              </a:defRPr>
            </a:lvl1pPr>
          </a:lstStyle>
          <a:p>
            <a:pPr lvl="0"/>
            <a:r>
              <a:rPr lang="en-US"/>
              <a:t>Click to edit Master text styles</a:t>
            </a:r>
          </a:p>
        </p:txBody>
      </p:sp>
    </p:spTree>
    <p:extLst>
      <p:ext uri="{BB962C8B-B14F-4D97-AF65-F5344CB8AC3E}">
        <p14:creationId xmlns:p14="http://schemas.microsoft.com/office/powerpoint/2010/main" val="277946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D56BF-7D31-4F72-9C20-E88EC8CC35D7}" type="slidenum">
              <a:rPr lang="en-US" smtClean="0"/>
              <a:t>‹#›</a:t>
            </a:fld>
            <a:endParaRPr lang="en-US"/>
          </a:p>
        </p:txBody>
      </p:sp>
    </p:spTree>
    <p:extLst>
      <p:ext uri="{BB962C8B-B14F-4D97-AF65-F5344CB8AC3E}">
        <p14:creationId xmlns:p14="http://schemas.microsoft.com/office/powerpoint/2010/main" val="378341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D56BF-7D31-4F72-9C20-E88EC8CC35D7}" type="slidenum">
              <a:rPr lang="en-US" smtClean="0"/>
              <a:t>‹#›</a:t>
            </a:fld>
            <a:endParaRPr lang="en-US"/>
          </a:p>
        </p:txBody>
      </p:sp>
    </p:spTree>
    <p:extLst>
      <p:ext uri="{BB962C8B-B14F-4D97-AF65-F5344CB8AC3E}">
        <p14:creationId xmlns:p14="http://schemas.microsoft.com/office/powerpoint/2010/main" val="335389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D56BF-7D31-4F72-9C20-E88EC8CC35D7}" type="slidenum">
              <a:rPr lang="en-US" smtClean="0"/>
              <a:t>‹#›</a:t>
            </a:fld>
            <a:endParaRPr lang="en-US"/>
          </a:p>
        </p:txBody>
      </p:sp>
    </p:spTree>
    <p:extLst>
      <p:ext uri="{BB962C8B-B14F-4D97-AF65-F5344CB8AC3E}">
        <p14:creationId xmlns:p14="http://schemas.microsoft.com/office/powerpoint/2010/main" val="98586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9D56BF-7D31-4F72-9C20-E88EC8CC35D7}" type="slidenum">
              <a:rPr lang="en-US" smtClean="0"/>
              <a:t>‹#›</a:t>
            </a:fld>
            <a:endParaRPr lang="en-US"/>
          </a:p>
        </p:txBody>
      </p:sp>
    </p:spTree>
    <p:extLst>
      <p:ext uri="{BB962C8B-B14F-4D97-AF65-F5344CB8AC3E}">
        <p14:creationId xmlns:p14="http://schemas.microsoft.com/office/powerpoint/2010/main" val="119673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9D56BF-7D31-4F72-9C20-E88EC8CC35D7}" type="slidenum">
              <a:rPr lang="en-US" smtClean="0"/>
              <a:t>‹#›</a:t>
            </a:fld>
            <a:endParaRPr lang="en-US"/>
          </a:p>
        </p:txBody>
      </p:sp>
    </p:spTree>
    <p:extLst>
      <p:ext uri="{BB962C8B-B14F-4D97-AF65-F5344CB8AC3E}">
        <p14:creationId xmlns:p14="http://schemas.microsoft.com/office/powerpoint/2010/main" val="1844684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D56BF-7D31-4F72-9C20-E88EC8CC35D7}" type="slidenum">
              <a:rPr lang="en-US" smtClean="0"/>
              <a:t>‹#›</a:t>
            </a:fld>
            <a:endParaRPr lang="en-US"/>
          </a:p>
        </p:txBody>
      </p:sp>
    </p:spTree>
    <p:extLst>
      <p:ext uri="{BB962C8B-B14F-4D97-AF65-F5344CB8AC3E}">
        <p14:creationId xmlns:p14="http://schemas.microsoft.com/office/powerpoint/2010/main" val="4606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D56BF-7D31-4F72-9C20-E88EC8CC35D7}" type="slidenum">
              <a:rPr lang="en-US" smtClean="0"/>
              <a:t>‹#›</a:t>
            </a:fld>
            <a:endParaRPr lang="en-US"/>
          </a:p>
        </p:txBody>
      </p:sp>
    </p:spTree>
    <p:extLst>
      <p:ext uri="{BB962C8B-B14F-4D97-AF65-F5344CB8AC3E}">
        <p14:creationId xmlns:p14="http://schemas.microsoft.com/office/powerpoint/2010/main" val="417282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9D56BF-7D31-4F72-9C20-E88EC8CC35D7}" type="slidenum">
              <a:rPr lang="en-US" smtClean="0"/>
              <a:t>‹#›</a:t>
            </a:fld>
            <a:endParaRPr lang="en-US"/>
          </a:p>
        </p:txBody>
      </p:sp>
    </p:spTree>
    <p:extLst>
      <p:ext uri="{BB962C8B-B14F-4D97-AF65-F5344CB8AC3E}">
        <p14:creationId xmlns:p14="http://schemas.microsoft.com/office/powerpoint/2010/main" val="201318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8B90-742F-1203-A8CB-545CD6C5D15C}"/>
              </a:ext>
            </a:extLst>
          </p:cNvPr>
          <p:cNvSpPr>
            <a:spLocks noGrp="1"/>
          </p:cNvSpPr>
          <p:nvPr>
            <p:ph type="ctrTitle"/>
          </p:nvPr>
        </p:nvSpPr>
        <p:spPr>
          <a:xfrm>
            <a:off x="336000" y="1052638"/>
            <a:ext cx="11520000" cy="1946597"/>
          </a:xfrm>
        </p:spPr>
        <p:txBody>
          <a:bodyPr>
            <a:normAutofit/>
          </a:bodyPr>
          <a:lstStyle/>
          <a:p>
            <a:r>
              <a:rPr lang="en-US" sz="4000" b="1" dirty="0">
                <a:latin typeface="Montserrat SemiBold" pitchFamily="2" charset="0"/>
              </a:rPr>
              <a:t>Rethinking Tiered Storage:</a:t>
            </a:r>
            <a:br>
              <a:rPr lang="en-US" sz="4000" b="1" dirty="0">
                <a:latin typeface="Montserrat SemiBold" pitchFamily="2" charset="0"/>
              </a:rPr>
            </a:br>
            <a:r>
              <a:rPr lang="en-US" sz="4000" b="1" dirty="0">
                <a:latin typeface="Montserrat SemiBold" pitchFamily="2" charset="0"/>
              </a:rPr>
              <a:t>Talk to File Systems, Not Device Drivers</a:t>
            </a:r>
          </a:p>
        </p:txBody>
      </p:sp>
      <p:sp>
        <p:nvSpPr>
          <p:cNvPr id="3" name="Subtitle 2">
            <a:extLst>
              <a:ext uri="{FF2B5EF4-FFF2-40B4-BE49-F238E27FC236}">
                <a16:creationId xmlns:a16="http://schemas.microsoft.com/office/drawing/2014/main" id="{7064A7DE-15A3-47DE-77F4-D873BD991980}"/>
              </a:ext>
            </a:extLst>
          </p:cNvPr>
          <p:cNvSpPr>
            <a:spLocks noGrp="1"/>
          </p:cNvSpPr>
          <p:nvPr>
            <p:ph type="subTitle" idx="1"/>
          </p:nvPr>
        </p:nvSpPr>
        <p:spPr>
          <a:xfrm>
            <a:off x="609600" y="3429001"/>
            <a:ext cx="10991725" cy="1798919"/>
          </a:xfrm>
        </p:spPr>
        <p:txBody>
          <a:bodyPr vert="horz" lIns="91440" tIns="45720" rIns="91440" bIns="45720" rtlCol="0" anchor="t">
            <a:normAutofit/>
          </a:bodyPr>
          <a:lstStyle/>
          <a:p>
            <a:r>
              <a:rPr lang="en-US" sz="3200" dirty="0">
                <a:latin typeface="Montserrat SemiBold"/>
              </a:rPr>
              <a:t>Jiyuan Zhang</a:t>
            </a:r>
          </a:p>
          <a:p>
            <a:r>
              <a:rPr lang="en-US" sz="2000" dirty="0" err="1">
                <a:latin typeface="Montserrat"/>
              </a:rPr>
              <a:t>Jongyul</a:t>
            </a:r>
            <a:r>
              <a:rPr lang="en-US" sz="2000" dirty="0">
                <a:latin typeface="Montserrat"/>
              </a:rPr>
              <a:t> Kim, </a:t>
            </a:r>
            <a:r>
              <a:rPr lang="en-US" altLang="zh-CN" sz="2000" dirty="0">
                <a:latin typeface="Montserrat"/>
              </a:rPr>
              <a:t>Chloe Alverti, </a:t>
            </a:r>
            <a:r>
              <a:rPr lang="en-US" sz="2000" dirty="0" err="1">
                <a:latin typeface="Montserrat"/>
              </a:rPr>
              <a:t>Peizhe</a:t>
            </a:r>
            <a:r>
              <a:rPr lang="en-US" sz="2000" dirty="0">
                <a:latin typeface="Montserrat"/>
              </a:rPr>
              <a:t> Liu, Weiwei Jia, and Tianyin Xu</a:t>
            </a:r>
            <a:endParaRPr lang="en-US" sz="2000" baseline="30000" dirty="0">
              <a:latin typeface="Montserrat"/>
            </a:endParaRPr>
          </a:p>
          <a:p>
            <a:endParaRPr lang="en-US" sz="3200" baseline="30000" dirty="0">
              <a:latin typeface="Montserrat"/>
            </a:endParaRPr>
          </a:p>
        </p:txBody>
      </p:sp>
      <p:pic>
        <p:nvPicPr>
          <p:cNvPr id="6" name="Picture 5">
            <a:extLst>
              <a:ext uri="{FF2B5EF4-FFF2-40B4-BE49-F238E27FC236}">
                <a16:creationId xmlns:a16="http://schemas.microsoft.com/office/drawing/2014/main" id="{27CCE19D-7E71-5E36-5C62-CAD48E6FF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888" y="5105400"/>
            <a:ext cx="2732112" cy="685800"/>
          </a:xfrm>
          <a:prstGeom prst="rect">
            <a:avLst/>
          </a:prstGeom>
        </p:spPr>
      </p:pic>
      <p:pic>
        <p:nvPicPr>
          <p:cNvPr id="4" name="Picture 2" descr="National Science Foundation - Wikipedia">
            <a:extLst>
              <a:ext uri="{FF2B5EF4-FFF2-40B4-BE49-F238E27FC236}">
                <a16:creationId xmlns:a16="http://schemas.microsoft.com/office/drawing/2014/main" id="{AE49E825-F92A-29FB-2F53-48E8CECD9C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4901" y="0"/>
            <a:ext cx="915415" cy="919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3B97E8F-8FE0-D639-976A-0BFA85D25181}"/>
              </a:ext>
            </a:extLst>
          </p:cNvPr>
          <p:cNvSpPr txBox="1"/>
          <p:nvPr/>
        </p:nvSpPr>
        <p:spPr>
          <a:xfrm>
            <a:off x="8904000" y="212883"/>
            <a:ext cx="806175" cy="492443"/>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r"/>
            <a:r>
              <a:rPr lang="en-US" sz="1600">
                <a:latin typeface="Montserrat"/>
              </a:rPr>
              <a:t>Funded </a:t>
            </a:r>
            <a:br>
              <a:rPr lang="en-US" sz="1600">
                <a:latin typeface="Montserrat"/>
              </a:rPr>
            </a:br>
            <a:r>
              <a:rPr lang="en-US" sz="1600">
                <a:latin typeface="Montserrat"/>
              </a:rPr>
              <a:t>by</a:t>
            </a:r>
            <a:endParaRPr lang="en-US" sz="1600" err="1">
              <a:latin typeface="Montserrat" pitchFamily="2" charset="0"/>
            </a:endParaRPr>
          </a:p>
        </p:txBody>
      </p:sp>
      <p:pic>
        <p:nvPicPr>
          <p:cNvPr id="1034" name="Picture 10" descr="IBM Logo">
            <a:extLst>
              <a:ext uri="{FF2B5EF4-FFF2-40B4-BE49-F238E27FC236}">
                <a16:creationId xmlns:a16="http://schemas.microsoft.com/office/drawing/2014/main" id="{BBCE9596-2698-26DF-A635-07ABB5F3D5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2000" y="96618"/>
            <a:ext cx="144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University of Rhode Island">
            <a:extLst>
              <a:ext uri="{FF2B5EF4-FFF2-40B4-BE49-F238E27FC236}">
                <a16:creationId xmlns:a16="http://schemas.microsoft.com/office/drawing/2014/main" id="{5F162473-6DED-B416-5861-33083BAB9A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000" y="4797000"/>
            <a:ext cx="2376000" cy="11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569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F450C-249E-BDE2-DB90-99229C226BC5}"/>
            </a:ext>
          </a:extLst>
        </p:cNvPr>
        <p:cNvGrpSpPr/>
        <p:nvPr/>
      </p:nvGrpSpPr>
      <p:grpSpPr>
        <a:xfrm>
          <a:off x="0" y="0"/>
          <a:ext cx="0" cy="0"/>
          <a:chOff x="0" y="0"/>
          <a:chExt cx="0" cy="0"/>
        </a:xfrm>
      </p:grpSpPr>
      <p:sp>
        <p:nvSpPr>
          <p:cNvPr id="2067" name="!!HDDM">
            <a:extLst>
              <a:ext uri="{FF2B5EF4-FFF2-40B4-BE49-F238E27FC236}">
                <a16:creationId xmlns:a16="http://schemas.microsoft.com/office/drawing/2014/main" id="{1EB160AA-EEF1-28E5-189E-2F28ED116096}"/>
              </a:ext>
            </a:extLst>
          </p:cNvPr>
          <p:cNvSpPr/>
          <p:nvPr/>
        </p:nvSpPr>
        <p:spPr>
          <a:xfrm>
            <a:off x="7104000" y="4221000"/>
            <a:ext cx="1728000" cy="144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2068" name="!!OptaneM">
            <a:extLst>
              <a:ext uri="{FF2B5EF4-FFF2-40B4-BE49-F238E27FC236}">
                <a16:creationId xmlns:a16="http://schemas.microsoft.com/office/drawing/2014/main" id="{3DA548BA-7390-51C0-36F0-F8CA5B03CFA7}"/>
              </a:ext>
            </a:extLst>
          </p:cNvPr>
          <p:cNvSpPr/>
          <p:nvPr/>
        </p:nvSpPr>
        <p:spPr>
          <a:xfrm>
            <a:off x="3360000" y="4221000"/>
            <a:ext cx="1728000" cy="144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2069" name="!!SSDM">
            <a:extLst>
              <a:ext uri="{FF2B5EF4-FFF2-40B4-BE49-F238E27FC236}">
                <a16:creationId xmlns:a16="http://schemas.microsoft.com/office/drawing/2014/main" id="{23A1A34B-AAAC-BD3B-EE1C-7CFF7066A3CE}"/>
              </a:ext>
            </a:extLst>
          </p:cNvPr>
          <p:cNvSpPr/>
          <p:nvPr/>
        </p:nvSpPr>
        <p:spPr>
          <a:xfrm>
            <a:off x="5232000" y="4221000"/>
            <a:ext cx="1728000" cy="144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2070" name="!!MTFSM">
            <a:extLst>
              <a:ext uri="{FF2B5EF4-FFF2-40B4-BE49-F238E27FC236}">
                <a16:creationId xmlns:a16="http://schemas.microsoft.com/office/drawing/2014/main" id="{176F756E-67FD-60F9-399C-A9501625098B}"/>
              </a:ext>
            </a:extLst>
          </p:cNvPr>
          <p:cNvSpPr/>
          <p:nvPr/>
        </p:nvSpPr>
        <p:spPr>
          <a:xfrm>
            <a:off x="3360000" y="2421000"/>
            <a:ext cx="5472000" cy="1728000"/>
          </a:xfrm>
          <a:prstGeom prst="roundRect">
            <a:avLst/>
          </a:prstGeom>
          <a:solidFill>
            <a:srgbClr val="4285F4"/>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endParaRPr lang="en-US" sz="1200" dirty="0">
              <a:solidFill>
                <a:schemeClr val="bg1"/>
              </a:solidFill>
              <a:latin typeface="Montserrat" pitchFamily="2" charset="0"/>
            </a:endParaRPr>
          </a:p>
          <a:p>
            <a:pPr algn="ctr"/>
            <a:r>
              <a:rPr lang="en-US" sz="2000" dirty="0">
                <a:solidFill>
                  <a:schemeClr val="bg1"/>
                </a:solidFill>
                <a:latin typeface="Montserrat" pitchFamily="2" charset="0"/>
              </a:rPr>
              <a:t>Mux</a:t>
            </a:r>
          </a:p>
        </p:txBody>
      </p:sp>
      <p:sp>
        <p:nvSpPr>
          <p:cNvPr id="2071" name="!!OptaneDrvM">
            <a:extLst>
              <a:ext uri="{FF2B5EF4-FFF2-40B4-BE49-F238E27FC236}">
                <a16:creationId xmlns:a16="http://schemas.microsoft.com/office/drawing/2014/main" id="{696528B6-51B0-6DC4-C676-7909F42DF729}"/>
              </a:ext>
            </a:extLst>
          </p:cNvPr>
          <p:cNvSpPr/>
          <p:nvPr/>
        </p:nvSpPr>
        <p:spPr>
          <a:xfrm>
            <a:off x="3432000" y="3213000"/>
            <a:ext cx="1656000" cy="864000"/>
          </a:xfrm>
          <a:prstGeom prst="roundRect">
            <a:avLst>
              <a:gd name="adj" fmla="val 29088"/>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a:p>
            <a:pPr algn="ctr"/>
            <a:r>
              <a:rPr lang="en-US" sz="2000" dirty="0">
                <a:solidFill>
                  <a:schemeClr val="bg1"/>
                </a:solidFill>
                <a:latin typeface="Montserrat" pitchFamily="2" charset="0"/>
              </a:rPr>
              <a:t>Driver</a:t>
            </a:r>
          </a:p>
        </p:txBody>
      </p:sp>
      <p:sp>
        <p:nvSpPr>
          <p:cNvPr id="2072" name="!!SSDDrvM">
            <a:extLst>
              <a:ext uri="{FF2B5EF4-FFF2-40B4-BE49-F238E27FC236}">
                <a16:creationId xmlns:a16="http://schemas.microsoft.com/office/drawing/2014/main" id="{593B3EA6-C3BB-CA2E-7305-130C7572FCBF}"/>
              </a:ext>
            </a:extLst>
          </p:cNvPr>
          <p:cNvSpPr/>
          <p:nvPr/>
        </p:nvSpPr>
        <p:spPr>
          <a:xfrm>
            <a:off x="5232400" y="3213000"/>
            <a:ext cx="1727200" cy="864000"/>
          </a:xfrm>
          <a:prstGeom prst="roundRect">
            <a:avLst>
              <a:gd name="adj" fmla="val 29823"/>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a:p>
            <a:pPr algn="ctr"/>
            <a:r>
              <a:rPr lang="en-US" sz="2000" dirty="0">
                <a:solidFill>
                  <a:schemeClr val="bg1"/>
                </a:solidFill>
                <a:latin typeface="Montserrat" pitchFamily="2" charset="0"/>
              </a:rPr>
              <a:t>Driver</a:t>
            </a:r>
          </a:p>
        </p:txBody>
      </p:sp>
      <p:sp>
        <p:nvSpPr>
          <p:cNvPr id="2073" name="!!HDDDrvM">
            <a:extLst>
              <a:ext uri="{FF2B5EF4-FFF2-40B4-BE49-F238E27FC236}">
                <a16:creationId xmlns:a16="http://schemas.microsoft.com/office/drawing/2014/main" id="{430D151C-89CD-5450-190A-34410DB7BBB8}"/>
              </a:ext>
            </a:extLst>
          </p:cNvPr>
          <p:cNvSpPr/>
          <p:nvPr/>
        </p:nvSpPr>
        <p:spPr>
          <a:xfrm>
            <a:off x="7104000" y="3213000"/>
            <a:ext cx="1656000" cy="864000"/>
          </a:xfrm>
          <a:prstGeom prst="roundRect">
            <a:avLst>
              <a:gd name="adj" fmla="val 28353"/>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a:p>
            <a:pPr algn="ctr"/>
            <a:r>
              <a:rPr lang="en-US" sz="2000" dirty="0">
                <a:solidFill>
                  <a:schemeClr val="bg1"/>
                </a:solidFill>
                <a:latin typeface="Montserrat" pitchFamily="2" charset="0"/>
              </a:rPr>
              <a:t>Driver</a:t>
            </a:r>
          </a:p>
        </p:txBody>
      </p:sp>
      <p:sp>
        <p:nvSpPr>
          <p:cNvPr id="3" name="Title 2">
            <a:extLst>
              <a:ext uri="{FF2B5EF4-FFF2-40B4-BE49-F238E27FC236}">
                <a16:creationId xmlns:a16="http://schemas.microsoft.com/office/drawing/2014/main" id="{AD2A33EF-9697-F69F-3CED-3F950C8E37B8}"/>
              </a:ext>
            </a:extLst>
          </p:cNvPr>
          <p:cNvSpPr>
            <a:spLocks noGrp="1"/>
          </p:cNvSpPr>
          <p:nvPr>
            <p:ph type="title"/>
          </p:nvPr>
        </p:nvSpPr>
        <p:spPr/>
        <p:txBody>
          <a:bodyPr/>
          <a:lstStyle/>
          <a:p>
            <a:r>
              <a:rPr lang="en-US" dirty="0"/>
              <a:t>… and it introduces practical shortcomings</a:t>
            </a:r>
          </a:p>
        </p:txBody>
      </p:sp>
      <p:sp>
        <p:nvSpPr>
          <p:cNvPr id="4" name="Slide Number Placeholder 3">
            <a:extLst>
              <a:ext uri="{FF2B5EF4-FFF2-40B4-BE49-F238E27FC236}">
                <a16:creationId xmlns:a16="http://schemas.microsoft.com/office/drawing/2014/main" id="{F11CA7E8-25F5-39A5-BA07-E3FA3B3B409F}"/>
              </a:ext>
            </a:extLst>
          </p:cNvPr>
          <p:cNvSpPr>
            <a:spLocks noGrp="1"/>
          </p:cNvSpPr>
          <p:nvPr>
            <p:ph type="sldNum" sz="quarter" idx="12"/>
          </p:nvPr>
        </p:nvSpPr>
        <p:spPr/>
        <p:txBody>
          <a:bodyPr/>
          <a:lstStyle/>
          <a:p>
            <a:fld id="{489D56BF-7D31-4F72-9C20-E88EC8CC35D7}" type="slidenum">
              <a:rPr lang="en-US" smtClean="0"/>
              <a:pPr/>
              <a:t>9</a:t>
            </a:fld>
            <a:endParaRPr lang="en-US"/>
          </a:p>
        </p:txBody>
      </p:sp>
      <p:sp>
        <p:nvSpPr>
          <p:cNvPr id="6" name="!!HDD">
            <a:extLst>
              <a:ext uri="{FF2B5EF4-FFF2-40B4-BE49-F238E27FC236}">
                <a16:creationId xmlns:a16="http://schemas.microsoft.com/office/drawing/2014/main" id="{2F692CD5-D04B-08CF-2AAF-D3439EA22F9E}"/>
              </a:ext>
            </a:extLst>
          </p:cNvPr>
          <p:cNvSpPr/>
          <p:nvPr/>
        </p:nvSpPr>
        <p:spPr>
          <a:xfrm>
            <a:off x="7104000" y="4221000"/>
            <a:ext cx="1728000" cy="144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7" name="!!Optane">
            <a:extLst>
              <a:ext uri="{FF2B5EF4-FFF2-40B4-BE49-F238E27FC236}">
                <a16:creationId xmlns:a16="http://schemas.microsoft.com/office/drawing/2014/main" id="{8CD9E12A-3F46-375D-A88D-2BA10572A745}"/>
              </a:ext>
            </a:extLst>
          </p:cNvPr>
          <p:cNvSpPr/>
          <p:nvPr/>
        </p:nvSpPr>
        <p:spPr>
          <a:xfrm>
            <a:off x="3360000" y="4221000"/>
            <a:ext cx="1728000" cy="144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8" name="!!SSD">
            <a:extLst>
              <a:ext uri="{FF2B5EF4-FFF2-40B4-BE49-F238E27FC236}">
                <a16:creationId xmlns:a16="http://schemas.microsoft.com/office/drawing/2014/main" id="{F18D6B52-3248-9C4C-780E-DA8152006965}"/>
              </a:ext>
            </a:extLst>
          </p:cNvPr>
          <p:cNvSpPr/>
          <p:nvPr/>
        </p:nvSpPr>
        <p:spPr>
          <a:xfrm>
            <a:off x="5232000" y="4221000"/>
            <a:ext cx="1728000" cy="144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2" name="!!MTFS">
            <a:extLst>
              <a:ext uri="{FF2B5EF4-FFF2-40B4-BE49-F238E27FC236}">
                <a16:creationId xmlns:a16="http://schemas.microsoft.com/office/drawing/2014/main" id="{123FBED5-7ACA-1955-26EF-3A4DEB154EAF}"/>
              </a:ext>
            </a:extLst>
          </p:cNvPr>
          <p:cNvSpPr/>
          <p:nvPr/>
        </p:nvSpPr>
        <p:spPr>
          <a:xfrm>
            <a:off x="3360000" y="2421000"/>
            <a:ext cx="5472000" cy="1728000"/>
          </a:xfrm>
          <a:prstGeom prst="roundRect">
            <a:avLst/>
          </a:prstGeom>
          <a:solidFill>
            <a:srgbClr val="4285F4"/>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r>
              <a:rPr lang="en-US" sz="2000" dirty="0">
                <a:solidFill>
                  <a:schemeClr val="bg1"/>
                </a:solidFill>
                <a:latin typeface="Montserrat" pitchFamily="2" charset="0"/>
              </a:rPr>
              <a:t>Monolithic</a:t>
            </a:r>
          </a:p>
          <a:p>
            <a:pPr algn="ctr"/>
            <a:r>
              <a:rPr lang="en-US" sz="2000" dirty="0">
                <a:solidFill>
                  <a:schemeClr val="bg1"/>
                </a:solidFill>
                <a:latin typeface="Montserrat" pitchFamily="2" charset="0"/>
              </a:rPr>
              <a:t>Tiered File System</a:t>
            </a:r>
          </a:p>
        </p:txBody>
      </p:sp>
      <p:sp>
        <p:nvSpPr>
          <p:cNvPr id="5" name="!!OptaneDrv">
            <a:extLst>
              <a:ext uri="{FF2B5EF4-FFF2-40B4-BE49-F238E27FC236}">
                <a16:creationId xmlns:a16="http://schemas.microsoft.com/office/drawing/2014/main" id="{F622092B-4546-D811-467F-EF1A0759D3F2}"/>
              </a:ext>
            </a:extLst>
          </p:cNvPr>
          <p:cNvSpPr/>
          <p:nvPr/>
        </p:nvSpPr>
        <p:spPr>
          <a:xfrm>
            <a:off x="3432000" y="3213000"/>
            <a:ext cx="1656000" cy="864000"/>
          </a:xfrm>
          <a:prstGeom prst="roundRect">
            <a:avLst>
              <a:gd name="adj" fmla="val 29088"/>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a:p>
            <a:pPr algn="ctr"/>
            <a:r>
              <a:rPr lang="en-US" sz="2000" dirty="0">
                <a:solidFill>
                  <a:schemeClr val="bg1"/>
                </a:solidFill>
                <a:latin typeface="Montserrat" pitchFamily="2" charset="0"/>
              </a:rPr>
              <a:t>Driver</a:t>
            </a:r>
          </a:p>
        </p:txBody>
      </p:sp>
      <p:sp>
        <p:nvSpPr>
          <p:cNvPr id="10" name="!!SSDDrv">
            <a:extLst>
              <a:ext uri="{FF2B5EF4-FFF2-40B4-BE49-F238E27FC236}">
                <a16:creationId xmlns:a16="http://schemas.microsoft.com/office/drawing/2014/main" id="{6DAF8853-F60F-98B9-6C70-CE8B60E8F223}"/>
              </a:ext>
            </a:extLst>
          </p:cNvPr>
          <p:cNvSpPr/>
          <p:nvPr/>
        </p:nvSpPr>
        <p:spPr>
          <a:xfrm>
            <a:off x="5232400" y="3213000"/>
            <a:ext cx="1727200" cy="864000"/>
          </a:xfrm>
          <a:prstGeom prst="roundRect">
            <a:avLst>
              <a:gd name="adj" fmla="val 29823"/>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a:p>
            <a:pPr algn="ctr"/>
            <a:r>
              <a:rPr lang="en-US" sz="2000" dirty="0">
                <a:solidFill>
                  <a:schemeClr val="bg1"/>
                </a:solidFill>
                <a:latin typeface="Montserrat" pitchFamily="2" charset="0"/>
              </a:rPr>
              <a:t>Driver</a:t>
            </a:r>
          </a:p>
        </p:txBody>
      </p:sp>
      <p:sp>
        <p:nvSpPr>
          <p:cNvPr id="11" name="!!HDDDrv">
            <a:extLst>
              <a:ext uri="{FF2B5EF4-FFF2-40B4-BE49-F238E27FC236}">
                <a16:creationId xmlns:a16="http://schemas.microsoft.com/office/drawing/2014/main" id="{08478036-8FA1-F55F-C18A-85243B70B93B}"/>
              </a:ext>
            </a:extLst>
          </p:cNvPr>
          <p:cNvSpPr/>
          <p:nvPr/>
        </p:nvSpPr>
        <p:spPr>
          <a:xfrm>
            <a:off x="7104000" y="3213000"/>
            <a:ext cx="1656000" cy="864000"/>
          </a:xfrm>
          <a:prstGeom prst="roundRect">
            <a:avLst>
              <a:gd name="adj" fmla="val 28353"/>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a:p>
            <a:pPr algn="ctr"/>
            <a:r>
              <a:rPr lang="en-US" sz="2000" dirty="0">
                <a:solidFill>
                  <a:schemeClr val="bg1"/>
                </a:solidFill>
                <a:latin typeface="Montserrat" pitchFamily="2" charset="0"/>
              </a:rPr>
              <a:t>Driver</a:t>
            </a:r>
          </a:p>
        </p:txBody>
      </p:sp>
      <p:sp>
        <p:nvSpPr>
          <p:cNvPr id="20" name="!!Tape">
            <a:extLst>
              <a:ext uri="{FF2B5EF4-FFF2-40B4-BE49-F238E27FC236}">
                <a16:creationId xmlns:a16="http://schemas.microsoft.com/office/drawing/2014/main" id="{83C55514-C60A-4D3E-30D6-14F92AAC53D2}"/>
              </a:ext>
            </a:extLst>
          </p:cNvPr>
          <p:cNvSpPr/>
          <p:nvPr/>
        </p:nvSpPr>
        <p:spPr>
          <a:xfrm>
            <a:off x="9696000" y="4221000"/>
            <a:ext cx="1727937" cy="1440000"/>
          </a:xfrm>
          <a:prstGeom prst="roundRect">
            <a:avLst/>
          </a:prstGeom>
          <a:solidFill>
            <a:schemeClr val="bg1">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Tape</a:t>
            </a:r>
          </a:p>
        </p:txBody>
      </p:sp>
      <p:sp>
        <p:nvSpPr>
          <p:cNvPr id="21" name="TextBox 20">
            <a:extLst>
              <a:ext uri="{FF2B5EF4-FFF2-40B4-BE49-F238E27FC236}">
                <a16:creationId xmlns:a16="http://schemas.microsoft.com/office/drawing/2014/main" id="{A29EE56E-97A1-B926-84A2-F9181B0637E1}"/>
              </a:ext>
            </a:extLst>
          </p:cNvPr>
          <p:cNvSpPr txBox="1"/>
          <p:nvPr/>
        </p:nvSpPr>
        <p:spPr>
          <a:xfrm>
            <a:off x="10344000" y="4293000"/>
            <a:ext cx="432000" cy="432000"/>
          </a:xfrm>
          <a:prstGeom prst="rect">
            <a:avLst/>
          </a:prstGeom>
          <a:noFill/>
        </p:spPr>
        <p:txBody>
          <a:bodyPr wrap="none" lIns="0" tIns="0" rIns="0" bIns="0" rtlCol="0" anchor="ctr">
            <a:noAutofit/>
          </a:bodyPr>
          <a:lstStyle/>
          <a:p>
            <a:pPr algn="ctr"/>
            <a:r>
              <a:rPr lang="zh-CN" altLang="en-US" sz="2000" b="1" dirty="0">
                <a:solidFill>
                  <a:srgbClr val="F72585"/>
                </a:solidFill>
                <a:latin typeface="Montserrat" pitchFamily="2" charset="0"/>
              </a:rPr>
              <a:t>😵</a:t>
            </a:r>
            <a:endParaRPr lang="en-US" sz="2000" b="1" dirty="0">
              <a:solidFill>
                <a:srgbClr val="F72585"/>
              </a:solidFill>
              <a:latin typeface="Montserrat" pitchFamily="2" charset="0"/>
            </a:endParaRPr>
          </a:p>
        </p:txBody>
      </p:sp>
      <p:sp>
        <p:nvSpPr>
          <p:cNvPr id="22" name="TextBox 21">
            <a:extLst>
              <a:ext uri="{FF2B5EF4-FFF2-40B4-BE49-F238E27FC236}">
                <a16:creationId xmlns:a16="http://schemas.microsoft.com/office/drawing/2014/main" id="{59891FEF-A38F-A93A-F8E7-1F98A2E70DDB}"/>
              </a:ext>
            </a:extLst>
          </p:cNvPr>
          <p:cNvSpPr txBox="1"/>
          <p:nvPr/>
        </p:nvSpPr>
        <p:spPr>
          <a:xfrm>
            <a:off x="9120000" y="5733000"/>
            <a:ext cx="2880000" cy="720000"/>
          </a:xfrm>
          <a:prstGeom prst="rect">
            <a:avLst/>
          </a:prstGeom>
          <a:noFill/>
        </p:spPr>
        <p:txBody>
          <a:bodyPr wrap="none" lIns="0" tIns="0" rIns="0" bIns="0" rtlCol="0" anchor="ctr">
            <a:noAutofit/>
          </a:bodyPr>
          <a:lstStyle/>
          <a:p>
            <a:pPr algn="ctr"/>
            <a:r>
              <a:rPr lang="en-US" altLang="zh-CN" sz="2000" b="1" dirty="0">
                <a:solidFill>
                  <a:srgbClr val="F72585"/>
                </a:solidFill>
                <a:latin typeface="Montserrat" pitchFamily="2" charset="0"/>
              </a:rPr>
              <a:t>Hard to extend</a:t>
            </a:r>
          </a:p>
          <a:p>
            <a:pPr algn="ctr"/>
            <a:r>
              <a:rPr lang="en-US" altLang="zh-CN" sz="2000" b="1" dirty="0">
                <a:solidFill>
                  <a:srgbClr val="F72585"/>
                </a:solidFill>
                <a:latin typeface="Montserrat" pitchFamily="2" charset="0"/>
              </a:rPr>
              <a:t>supported devices</a:t>
            </a:r>
          </a:p>
        </p:txBody>
      </p:sp>
      <p:sp>
        <p:nvSpPr>
          <p:cNvPr id="16" name="Rectangle 15">
            <a:extLst>
              <a:ext uri="{FF2B5EF4-FFF2-40B4-BE49-F238E27FC236}">
                <a16:creationId xmlns:a16="http://schemas.microsoft.com/office/drawing/2014/main" id="{E7237414-8281-B59B-7CB6-637A9C287774}"/>
              </a:ext>
            </a:extLst>
          </p:cNvPr>
          <p:cNvSpPr/>
          <p:nvPr/>
        </p:nvSpPr>
        <p:spPr>
          <a:xfrm>
            <a:off x="9192000" y="4005000"/>
            <a:ext cx="2736000" cy="2448000"/>
          </a:xfrm>
          <a:prstGeom prst="rect">
            <a:avLst/>
          </a:prstGeom>
          <a:solidFill>
            <a:schemeClr val="bg1">
              <a:alpha val="67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17" name="!!Old">
            <a:extLst>
              <a:ext uri="{FF2B5EF4-FFF2-40B4-BE49-F238E27FC236}">
                <a16:creationId xmlns:a16="http://schemas.microsoft.com/office/drawing/2014/main" id="{1CFE366F-9A01-C2B5-51B3-D1DCB91AF8C9}"/>
              </a:ext>
            </a:extLst>
          </p:cNvPr>
          <p:cNvSpPr/>
          <p:nvPr/>
        </p:nvSpPr>
        <p:spPr>
          <a:xfrm>
            <a:off x="9696000" y="1557000"/>
            <a:ext cx="1728000" cy="1440000"/>
          </a:xfrm>
          <a:prstGeom prst="roundRect">
            <a:avLst/>
          </a:prstGeom>
          <a:solidFill>
            <a:srgbClr val="4285F4"/>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Old</a:t>
            </a:r>
          </a:p>
          <a:p>
            <a:pPr algn="ctr"/>
            <a:r>
              <a:rPr lang="en-US" sz="2000" dirty="0">
                <a:solidFill>
                  <a:schemeClr val="bg1"/>
                </a:solidFill>
                <a:latin typeface="Montserrat" pitchFamily="2" charset="0"/>
              </a:rPr>
              <a:t>System</a:t>
            </a:r>
          </a:p>
          <a:p>
            <a:pPr algn="ctr"/>
            <a:endParaRPr lang="en-US" sz="2000" dirty="0">
              <a:solidFill>
                <a:schemeClr val="bg1"/>
              </a:solidFill>
              <a:latin typeface="Montserrat" pitchFamily="2" charset="0"/>
            </a:endParaRPr>
          </a:p>
        </p:txBody>
      </p:sp>
      <p:sp>
        <p:nvSpPr>
          <p:cNvPr id="43" name="TextBox 42">
            <a:extLst>
              <a:ext uri="{FF2B5EF4-FFF2-40B4-BE49-F238E27FC236}">
                <a16:creationId xmlns:a16="http://schemas.microsoft.com/office/drawing/2014/main" id="{82B71C5C-D9E6-87CF-E7FE-724191C3F9C0}"/>
              </a:ext>
            </a:extLst>
          </p:cNvPr>
          <p:cNvSpPr txBox="1"/>
          <p:nvPr/>
        </p:nvSpPr>
        <p:spPr>
          <a:xfrm>
            <a:off x="7680000" y="2925000"/>
            <a:ext cx="432000" cy="432000"/>
          </a:xfrm>
          <a:prstGeom prst="rect">
            <a:avLst/>
          </a:prstGeom>
          <a:noFill/>
        </p:spPr>
        <p:txBody>
          <a:bodyPr wrap="square" lIns="0" tIns="0" rIns="0" bIns="0" rtlCol="0" anchor="ctr">
            <a:noAutofit/>
          </a:bodyPr>
          <a:lstStyle/>
          <a:p>
            <a:pPr algn="ctr"/>
            <a:r>
              <a:rPr lang="en-US" sz="3200" dirty="0"/>
              <a:t>⛔</a:t>
            </a:r>
          </a:p>
        </p:txBody>
      </p:sp>
      <p:sp>
        <p:nvSpPr>
          <p:cNvPr id="40" name="TextBox 39">
            <a:extLst>
              <a:ext uri="{FF2B5EF4-FFF2-40B4-BE49-F238E27FC236}">
                <a16:creationId xmlns:a16="http://schemas.microsoft.com/office/drawing/2014/main" id="{167491E5-1E04-90D1-F6D7-900B5FDC9798}"/>
              </a:ext>
            </a:extLst>
          </p:cNvPr>
          <p:cNvSpPr txBox="1"/>
          <p:nvPr/>
        </p:nvSpPr>
        <p:spPr>
          <a:xfrm>
            <a:off x="10704000" y="2565000"/>
            <a:ext cx="288000" cy="288000"/>
          </a:xfrm>
          <a:prstGeom prst="rect">
            <a:avLst/>
          </a:prstGeom>
          <a:noFill/>
        </p:spPr>
        <p:txBody>
          <a:bodyPr wrap="square" lIns="0" tIns="0" rIns="0" bIns="0" rtlCol="0" anchor="ctr">
            <a:noAutofit/>
          </a:bodyPr>
          <a:lstStyle/>
          <a:p>
            <a:pPr algn="ctr"/>
            <a:r>
              <a:rPr lang="zh-CN" altLang="en-US" sz="1600" dirty="0">
                <a:latin typeface="Montserrat" pitchFamily="2" charset="0"/>
              </a:rPr>
              <a:t>📂</a:t>
            </a:r>
            <a:endParaRPr lang="en-US" sz="1600" dirty="0" err="1">
              <a:latin typeface="Montserrat" pitchFamily="2" charset="0"/>
            </a:endParaRPr>
          </a:p>
        </p:txBody>
      </p:sp>
      <p:sp>
        <p:nvSpPr>
          <p:cNvPr id="41" name="TextBox 40">
            <a:extLst>
              <a:ext uri="{FF2B5EF4-FFF2-40B4-BE49-F238E27FC236}">
                <a16:creationId xmlns:a16="http://schemas.microsoft.com/office/drawing/2014/main" id="{67E2982A-C534-BA63-DCF5-8C03B39E2012}"/>
              </a:ext>
            </a:extLst>
          </p:cNvPr>
          <p:cNvSpPr txBox="1"/>
          <p:nvPr/>
        </p:nvSpPr>
        <p:spPr>
          <a:xfrm>
            <a:off x="7752000" y="2781000"/>
            <a:ext cx="288000" cy="288000"/>
          </a:xfrm>
          <a:prstGeom prst="rect">
            <a:avLst/>
          </a:prstGeom>
          <a:noFill/>
        </p:spPr>
        <p:txBody>
          <a:bodyPr wrap="square" lIns="0" tIns="0" rIns="0" bIns="0" rtlCol="0" anchor="ctr">
            <a:noAutofit/>
          </a:bodyPr>
          <a:lstStyle/>
          <a:p>
            <a:pPr algn="ctr"/>
            <a:r>
              <a:rPr lang="zh-CN" altLang="en-US" sz="1600" dirty="0">
                <a:latin typeface="Montserrat" pitchFamily="2" charset="0"/>
              </a:rPr>
              <a:t>📂</a:t>
            </a:r>
            <a:endParaRPr lang="en-US" sz="1600" dirty="0" err="1">
              <a:latin typeface="Montserrat" pitchFamily="2" charset="0"/>
            </a:endParaRPr>
          </a:p>
        </p:txBody>
      </p:sp>
      <p:sp>
        <p:nvSpPr>
          <p:cNvPr id="42" name="TextBox 41">
            <a:extLst>
              <a:ext uri="{FF2B5EF4-FFF2-40B4-BE49-F238E27FC236}">
                <a16:creationId xmlns:a16="http://schemas.microsoft.com/office/drawing/2014/main" id="{6790D358-1094-742E-9C18-B304C20FC666}"/>
              </a:ext>
            </a:extLst>
          </p:cNvPr>
          <p:cNvSpPr txBox="1"/>
          <p:nvPr/>
        </p:nvSpPr>
        <p:spPr>
          <a:xfrm>
            <a:off x="10992000" y="2565000"/>
            <a:ext cx="288000" cy="288000"/>
          </a:xfrm>
          <a:prstGeom prst="rect">
            <a:avLst/>
          </a:prstGeom>
          <a:noFill/>
        </p:spPr>
        <p:txBody>
          <a:bodyPr wrap="square" lIns="0" tIns="0" rIns="0" bIns="0" rtlCol="0" anchor="ctr">
            <a:noAutofit/>
          </a:bodyPr>
          <a:lstStyle/>
          <a:p>
            <a:pPr algn="ctr"/>
            <a:r>
              <a:rPr lang="zh-CN" altLang="en-US" sz="1600" dirty="0">
                <a:latin typeface="Montserrat" pitchFamily="2" charset="0"/>
              </a:rPr>
              <a:t>📂</a:t>
            </a:r>
            <a:endParaRPr lang="en-US" sz="1600" dirty="0" err="1">
              <a:latin typeface="Montserrat" pitchFamily="2" charset="0"/>
            </a:endParaRPr>
          </a:p>
        </p:txBody>
      </p:sp>
      <p:sp>
        <p:nvSpPr>
          <p:cNvPr id="45" name="TextBox 44">
            <a:extLst>
              <a:ext uri="{FF2B5EF4-FFF2-40B4-BE49-F238E27FC236}">
                <a16:creationId xmlns:a16="http://schemas.microsoft.com/office/drawing/2014/main" id="{7CA92A2E-0D69-E523-6EEE-44DD8A6B321E}"/>
              </a:ext>
            </a:extLst>
          </p:cNvPr>
          <p:cNvSpPr txBox="1"/>
          <p:nvPr/>
        </p:nvSpPr>
        <p:spPr>
          <a:xfrm>
            <a:off x="9120000" y="3069000"/>
            <a:ext cx="2880000" cy="720000"/>
          </a:xfrm>
          <a:prstGeom prst="rect">
            <a:avLst/>
          </a:prstGeom>
          <a:noFill/>
        </p:spPr>
        <p:txBody>
          <a:bodyPr wrap="none" lIns="0" tIns="0" rIns="0" bIns="0" rtlCol="0" anchor="ctr">
            <a:noAutofit/>
          </a:bodyPr>
          <a:lstStyle/>
          <a:p>
            <a:pPr algn="ctr"/>
            <a:r>
              <a:rPr lang="en-US" sz="2000" b="1" dirty="0">
                <a:solidFill>
                  <a:srgbClr val="F72585"/>
                </a:solidFill>
                <a:latin typeface="Montserrat" pitchFamily="2" charset="0"/>
              </a:rPr>
              <a:t>Lack of metadata</a:t>
            </a:r>
          </a:p>
          <a:p>
            <a:pPr algn="ctr"/>
            <a:r>
              <a:rPr lang="en-US" sz="2000" b="1" dirty="0">
                <a:solidFill>
                  <a:srgbClr val="F72585"/>
                </a:solidFill>
                <a:latin typeface="Montserrat" pitchFamily="2" charset="0"/>
              </a:rPr>
              <a:t>compatibility</a:t>
            </a:r>
          </a:p>
        </p:txBody>
      </p:sp>
      <p:sp>
        <p:nvSpPr>
          <p:cNvPr id="58" name="Arrow: Chevron 57">
            <a:extLst>
              <a:ext uri="{FF2B5EF4-FFF2-40B4-BE49-F238E27FC236}">
                <a16:creationId xmlns:a16="http://schemas.microsoft.com/office/drawing/2014/main" id="{0D90BD43-47D4-F437-2E6C-A1F9D51B6503}"/>
              </a:ext>
            </a:extLst>
          </p:cNvPr>
          <p:cNvSpPr/>
          <p:nvPr/>
        </p:nvSpPr>
        <p:spPr>
          <a:xfrm>
            <a:off x="2784000" y="2709000"/>
            <a:ext cx="360000" cy="360000"/>
          </a:xfrm>
          <a:prstGeom prst="chevron">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59" name="Arrow: Chevron 58">
            <a:extLst>
              <a:ext uri="{FF2B5EF4-FFF2-40B4-BE49-F238E27FC236}">
                <a16:creationId xmlns:a16="http://schemas.microsoft.com/office/drawing/2014/main" id="{92292F8C-EDB3-FD70-E1A6-4DCD5E15346B}"/>
              </a:ext>
            </a:extLst>
          </p:cNvPr>
          <p:cNvSpPr/>
          <p:nvPr/>
        </p:nvSpPr>
        <p:spPr>
          <a:xfrm>
            <a:off x="2496000" y="2709000"/>
            <a:ext cx="360000" cy="360000"/>
          </a:xfrm>
          <a:prstGeom prst="chevron">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62" name="TextBox 61">
            <a:extLst>
              <a:ext uri="{FF2B5EF4-FFF2-40B4-BE49-F238E27FC236}">
                <a16:creationId xmlns:a16="http://schemas.microsoft.com/office/drawing/2014/main" id="{165131D9-6766-87EC-2EDB-A3BF3F109373}"/>
              </a:ext>
            </a:extLst>
          </p:cNvPr>
          <p:cNvSpPr txBox="1"/>
          <p:nvPr/>
        </p:nvSpPr>
        <p:spPr>
          <a:xfrm>
            <a:off x="336000" y="3429000"/>
            <a:ext cx="2880000" cy="720000"/>
          </a:xfrm>
          <a:prstGeom prst="rect">
            <a:avLst/>
          </a:prstGeom>
          <a:noFill/>
        </p:spPr>
        <p:txBody>
          <a:bodyPr wrap="none" lIns="0" tIns="0" rIns="0" bIns="0" rtlCol="0" anchor="ctr">
            <a:noAutofit/>
          </a:bodyPr>
          <a:lstStyle/>
          <a:p>
            <a:pPr algn="ctr"/>
            <a:r>
              <a:rPr lang="en-US" sz="2000" b="1" dirty="0">
                <a:solidFill>
                  <a:srgbClr val="F72585"/>
                </a:solidFill>
                <a:latin typeface="Montserrat" pitchFamily="2" charset="0"/>
              </a:rPr>
              <a:t>Need to</a:t>
            </a:r>
          </a:p>
          <a:p>
            <a:pPr algn="ctr"/>
            <a:r>
              <a:rPr lang="en-US" sz="2000" b="1" dirty="0">
                <a:solidFill>
                  <a:srgbClr val="F72585"/>
                </a:solidFill>
                <a:latin typeface="Montserrat" pitchFamily="2" charset="0"/>
              </a:rPr>
              <a:t>reinvent the wheel</a:t>
            </a:r>
          </a:p>
        </p:txBody>
      </p:sp>
      <p:sp>
        <p:nvSpPr>
          <p:cNvPr id="2059" name="TextBox 2058">
            <a:extLst>
              <a:ext uri="{FF2B5EF4-FFF2-40B4-BE49-F238E27FC236}">
                <a16:creationId xmlns:a16="http://schemas.microsoft.com/office/drawing/2014/main" id="{70832100-10C6-6B7E-D480-FDD8D57D6937}"/>
              </a:ext>
            </a:extLst>
          </p:cNvPr>
          <p:cNvSpPr txBox="1"/>
          <p:nvPr/>
        </p:nvSpPr>
        <p:spPr>
          <a:xfrm>
            <a:off x="336000" y="5877000"/>
            <a:ext cx="2880000" cy="720000"/>
          </a:xfrm>
          <a:prstGeom prst="rect">
            <a:avLst/>
          </a:prstGeom>
          <a:noFill/>
        </p:spPr>
        <p:txBody>
          <a:bodyPr wrap="none" lIns="0" tIns="0" rIns="0" bIns="0" rtlCol="0" anchor="ctr">
            <a:noAutofit/>
          </a:bodyPr>
          <a:lstStyle/>
          <a:p>
            <a:pPr algn="ctr"/>
            <a:r>
              <a:rPr lang="en-US" sz="2000" b="1" dirty="0">
                <a:solidFill>
                  <a:srgbClr val="F72585"/>
                </a:solidFill>
                <a:latin typeface="Montserrat" pitchFamily="2" charset="0"/>
              </a:rPr>
              <a:t>Poor reusability</a:t>
            </a:r>
          </a:p>
          <a:p>
            <a:pPr algn="ctr"/>
            <a:r>
              <a:rPr lang="en-US" sz="2000" b="1" dirty="0">
                <a:solidFill>
                  <a:srgbClr val="F72585"/>
                </a:solidFill>
                <a:latin typeface="Montserrat" pitchFamily="2" charset="0"/>
              </a:rPr>
              <a:t>for other systems</a:t>
            </a:r>
          </a:p>
        </p:txBody>
      </p:sp>
      <p:sp>
        <p:nvSpPr>
          <p:cNvPr id="2083" name="!!A1">
            <a:extLst>
              <a:ext uri="{FF2B5EF4-FFF2-40B4-BE49-F238E27FC236}">
                <a16:creationId xmlns:a16="http://schemas.microsoft.com/office/drawing/2014/main" id="{4E4BEC87-98F8-FA17-E009-E36C017711B0}"/>
              </a:ext>
            </a:extLst>
          </p:cNvPr>
          <p:cNvSpPr/>
          <p:nvPr/>
        </p:nvSpPr>
        <p:spPr>
          <a:xfrm>
            <a:off x="2280000" y="5445000"/>
            <a:ext cx="576000" cy="432000"/>
          </a:xfrm>
          <a:prstGeom prst="roundRect">
            <a:avLst/>
          </a:prstGeom>
          <a:solidFill>
            <a:srgbClr val="4361EE">
              <a:alpha val="25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2084" name="!!A2">
            <a:extLst>
              <a:ext uri="{FF2B5EF4-FFF2-40B4-BE49-F238E27FC236}">
                <a16:creationId xmlns:a16="http://schemas.microsoft.com/office/drawing/2014/main" id="{6281B5A2-08CB-70AF-EA55-3134470FA9B2}"/>
              </a:ext>
            </a:extLst>
          </p:cNvPr>
          <p:cNvSpPr/>
          <p:nvPr/>
        </p:nvSpPr>
        <p:spPr>
          <a:xfrm>
            <a:off x="1632000" y="5445000"/>
            <a:ext cx="576000" cy="432000"/>
          </a:xfrm>
          <a:prstGeom prst="roundRect">
            <a:avLst/>
          </a:prstGeom>
          <a:solidFill>
            <a:srgbClr val="3A0CA3">
              <a:alpha val="25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2085" name="!!A3">
            <a:extLst>
              <a:ext uri="{FF2B5EF4-FFF2-40B4-BE49-F238E27FC236}">
                <a16:creationId xmlns:a16="http://schemas.microsoft.com/office/drawing/2014/main" id="{2DB67CE6-2D14-39B7-DFEA-7A21A42AE424}"/>
              </a:ext>
            </a:extLst>
          </p:cNvPr>
          <p:cNvSpPr/>
          <p:nvPr/>
        </p:nvSpPr>
        <p:spPr>
          <a:xfrm>
            <a:off x="984000" y="5445000"/>
            <a:ext cx="576000" cy="432000"/>
          </a:xfrm>
          <a:prstGeom prst="roundRect">
            <a:avLst/>
          </a:prstGeom>
          <a:solidFill>
            <a:srgbClr val="F72585">
              <a:alpha val="25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2074" name="!!B1">
            <a:extLst>
              <a:ext uri="{FF2B5EF4-FFF2-40B4-BE49-F238E27FC236}">
                <a16:creationId xmlns:a16="http://schemas.microsoft.com/office/drawing/2014/main" id="{1DFB193A-3169-A529-650F-F817E1C20E82}"/>
              </a:ext>
            </a:extLst>
          </p:cNvPr>
          <p:cNvSpPr/>
          <p:nvPr/>
        </p:nvSpPr>
        <p:spPr>
          <a:xfrm>
            <a:off x="2208000" y="5373000"/>
            <a:ext cx="576000" cy="432000"/>
          </a:xfrm>
          <a:prstGeom prst="roundRect">
            <a:avLst/>
          </a:prstGeom>
          <a:solidFill>
            <a:srgbClr val="4CC9F0">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2076" name="!!B2">
            <a:extLst>
              <a:ext uri="{FF2B5EF4-FFF2-40B4-BE49-F238E27FC236}">
                <a16:creationId xmlns:a16="http://schemas.microsoft.com/office/drawing/2014/main" id="{E58FCCF5-CFC5-6E00-9998-908F9D13EF0E}"/>
              </a:ext>
            </a:extLst>
          </p:cNvPr>
          <p:cNvSpPr/>
          <p:nvPr/>
        </p:nvSpPr>
        <p:spPr>
          <a:xfrm>
            <a:off x="1560000" y="5373000"/>
            <a:ext cx="576000" cy="432000"/>
          </a:xfrm>
          <a:prstGeom prst="roundRect">
            <a:avLst/>
          </a:prstGeom>
          <a:solidFill>
            <a:srgbClr val="4361EE">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2078" name="!!B3">
            <a:extLst>
              <a:ext uri="{FF2B5EF4-FFF2-40B4-BE49-F238E27FC236}">
                <a16:creationId xmlns:a16="http://schemas.microsoft.com/office/drawing/2014/main" id="{2B625E2E-0A98-8494-8823-6010F1357AF2}"/>
              </a:ext>
            </a:extLst>
          </p:cNvPr>
          <p:cNvSpPr/>
          <p:nvPr/>
        </p:nvSpPr>
        <p:spPr>
          <a:xfrm>
            <a:off x="912000" y="5373000"/>
            <a:ext cx="576000" cy="432000"/>
          </a:xfrm>
          <a:prstGeom prst="roundRect">
            <a:avLst/>
          </a:prstGeom>
          <a:solidFill>
            <a:srgbClr val="560BAD">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2081" name="!!C1">
            <a:extLst>
              <a:ext uri="{FF2B5EF4-FFF2-40B4-BE49-F238E27FC236}">
                <a16:creationId xmlns:a16="http://schemas.microsoft.com/office/drawing/2014/main" id="{0F884658-9357-ADB8-0F3E-565C8D0487E0}"/>
              </a:ext>
            </a:extLst>
          </p:cNvPr>
          <p:cNvSpPr/>
          <p:nvPr/>
        </p:nvSpPr>
        <p:spPr>
          <a:xfrm>
            <a:off x="2136000" y="5301000"/>
            <a:ext cx="576000" cy="432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2082" name="!!C2">
            <a:extLst>
              <a:ext uri="{FF2B5EF4-FFF2-40B4-BE49-F238E27FC236}">
                <a16:creationId xmlns:a16="http://schemas.microsoft.com/office/drawing/2014/main" id="{9B569793-7BCE-D91F-5437-306BC65F8A70}"/>
              </a:ext>
            </a:extLst>
          </p:cNvPr>
          <p:cNvSpPr/>
          <p:nvPr/>
        </p:nvSpPr>
        <p:spPr>
          <a:xfrm>
            <a:off x="1488000" y="5301000"/>
            <a:ext cx="576000" cy="432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2079" name="!!C3">
            <a:extLst>
              <a:ext uri="{FF2B5EF4-FFF2-40B4-BE49-F238E27FC236}">
                <a16:creationId xmlns:a16="http://schemas.microsoft.com/office/drawing/2014/main" id="{3222AFA0-E52A-B3AF-B049-EA3B5AF9F68B}"/>
              </a:ext>
            </a:extLst>
          </p:cNvPr>
          <p:cNvSpPr/>
          <p:nvPr/>
        </p:nvSpPr>
        <p:spPr>
          <a:xfrm>
            <a:off x="840000" y="5301000"/>
            <a:ext cx="576000" cy="432000"/>
          </a:xfrm>
          <a:prstGeom prst="roundRect">
            <a:avLst/>
          </a:prstGeom>
          <a:solidFill>
            <a:srgbClr val="F72585"/>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2080" name="!!A">
            <a:extLst>
              <a:ext uri="{FF2B5EF4-FFF2-40B4-BE49-F238E27FC236}">
                <a16:creationId xmlns:a16="http://schemas.microsoft.com/office/drawing/2014/main" id="{001D3332-626D-ADA0-4208-1F464CEF81D2}"/>
              </a:ext>
            </a:extLst>
          </p:cNvPr>
          <p:cNvSpPr/>
          <p:nvPr/>
        </p:nvSpPr>
        <p:spPr>
          <a:xfrm>
            <a:off x="840000" y="4797000"/>
            <a:ext cx="1872000" cy="423600"/>
          </a:xfrm>
          <a:prstGeom prst="roundRect">
            <a:avLst/>
          </a:prstGeom>
          <a:solidFill>
            <a:srgbClr val="4285F4"/>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endParaRPr lang="en-US" sz="2000" dirty="0">
              <a:solidFill>
                <a:schemeClr val="bg1"/>
              </a:solidFill>
              <a:latin typeface="Montserrat" pitchFamily="2" charset="0"/>
            </a:endParaRPr>
          </a:p>
        </p:txBody>
      </p:sp>
      <p:sp>
        <p:nvSpPr>
          <p:cNvPr id="12" name="TextBox 11">
            <a:extLst>
              <a:ext uri="{FF2B5EF4-FFF2-40B4-BE49-F238E27FC236}">
                <a16:creationId xmlns:a16="http://schemas.microsoft.com/office/drawing/2014/main" id="{94D917CA-F67F-E975-FE2D-EA8D9EA4DA2D}"/>
              </a:ext>
            </a:extLst>
          </p:cNvPr>
          <p:cNvSpPr txBox="1"/>
          <p:nvPr/>
        </p:nvSpPr>
        <p:spPr>
          <a:xfrm>
            <a:off x="1560000" y="4797000"/>
            <a:ext cx="432000" cy="432000"/>
          </a:xfrm>
          <a:prstGeom prst="rect">
            <a:avLst/>
          </a:prstGeom>
          <a:noFill/>
        </p:spPr>
        <p:txBody>
          <a:bodyPr wrap="square" lIns="0" tIns="0" rIns="0" bIns="0" rtlCol="0" anchor="ctr">
            <a:noAutofit/>
          </a:bodyPr>
          <a:lstStyle/>
          <a:p>
            <a:pPr algn="ctr"/>
            <a:r>
              <a:rPr lang="zh-CN" altLang="en-US" sz="2000" dirty="0"/>
              <a:t>🚫</a:t>
            </a:r>
            <a:endParaRPr lang="en-US" sz="2000" dirty="0"/>
          </a:p>
        </p:txBody>
      </p:sp>
      <p:sp>
        <p:nvSpPr>
          <p:cNvPr id="14" name="Rectangle 13">
            <a:extLst>
              <a:ext uri="{FF2B5EF4-FFF2-40B4-BE49-F238E27FC236}">
                <a16:creationId xmlns:a16="http://schemas.microsoft.com/office/drawing/2014/main" id="{6BF584A6-FB9B-EB2E-6407-FC731AA9BC74}"/>
              </a:ext>
            </a:extLst>
          </p:cNvPr>
          <p:cNvSpPr/>
          <p:nvPr/>
        </p:nvSpPr>
        <p:spPr>
          <a:xfrm>
            <a:off x="9120000" y="1485000"/>
            <a:ext cx="2952000" cy="2232000"/>
          </a:xfrm>
          <a:prstGeom prst="rect">
            <a:avLst/>
          </a:prstGeom>
          <a:solidFill>
            <a:schemeClr val="bg1">
              <a:alpha val="67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15" name="!!KernM">
            <a:extLst>
              <a:ext uri="{FF2B5EF4-FFF2-40B4-BE49-F238E27FC236}">
                <a16:creationId xmlns:a16="http://schemas.microsoft.com/office/drawing/2014/main" id="{29A5B33A-F47E-98EE-932C-9775BE5AF143}"/>
              </a:ext>
            </a:extLst>
          </p:cNvPr>
          <p:cNvSpPr/>
          <p:nvPr/>
        </p:nvSpPr>
        <p:spPr>
          <a:xfrm>
            <a:off x="3360000" y="1917000"/>
            <a:ext cx="5472000" cy="423600"/>
          </a:xfrm>
          <a:prstGeom prst="roundRect">
            <a:avLst>
              <a:gd name="adj" fmla="val 50000"/>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Linux VFS Infra</a:t>
            </a:r>
          </a:p>
        </p:txBody>
      </p:sp>
      <p:sp>
        <p:nvSpPr>
          <p:cNvPr id="13" name="!!Kern">
            <a:extLst>
              <a:ext uri="{FF2B5EF4-FFF2-40B4-BE49-F238E27FC236}">
                <a16:creationId xmlns:a16="http://schemas.microsoft.com/office/drawing/2014/main" id="{79B7A2D9-6ACC-4466-7838-BCA135CD6626}"/>
              </a:ext>
            </a:extLst>
          </p:cNvPr>
          <p:cNvSpPr/>
          <p:nvPr/>
        </p:nvSpPr>
        <p:spPr>
          <a:xfrm>
            <a:off x="3360000" y="1917000"/>
            <a:ext cx="5472000" cy="423600"/>
          </a:xfrm>
          <a:prstGeom prst="roundRect">
            <a:avLst>
              <a:gd name="adj" fmla="val 50000"/>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Linux VFS Infra</a:t>
            </a:r>
          </a:p>
        </p:txBody>
      </p:sp>
      <p:pic>
        <p:nvPicPr>
          <p:cNvPr id="18" name="Picture 6" descr="btrfs · GitHub">
            <a:extLst>
              <a:ext uri="{FF2B5EF4-FFF2-40B4-BE49-F238E27FC236}">
                <a16:creationId xmlns:a16="http://schemas.microsoft.com/office/drawing/2014/main" id="{2643AE99-A248-A82F-C0FC-D0AAAA83B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000" y="2277000"/>
            <a:ext cx="897000" cy="897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Get file creation time on Linux with EXT4 · Igor Moiseev">
            <a:extLst>
              <a:ext uri="{FF2B5EF4-FFF2-40B4-BE49-F238E27FC236}">
                <a16:creationId xmlns:a16="http://schemas.microsoft.com/office/drawing/2014/main" id="{A3D78D2F-3801-FF8E-748C-9EE6410A5D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000" y="1941246"/>
            <a:ext cx="720000" cy="4040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Logo of the OpenZFS project">
            <a:extLst>
              <a:ext uri="{FF2B5EF4-FFF2-40B4-BE49-F238E27FC236}">
                <a16:creationId xmlns:a16="http://schemas.microsoft.com/office/drawing/2014/main" id="{9DCCBD8B-1194-442C-5690-9A3AC44462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000" y="2637000"/>
            <a:ext cx="730836" cy="6665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CB7EC344-038D-3BC3-D072-0747736BB436}"/>
              </a:ext>
            </a:extLst>
          </p:cNvPr>
          <p:cNvPicPr>
            <a:picLocks noChangeAspect="1"/>
          </p:cNvPicPr>
          <p:nvPr/>
        </p:nvPicPr>
        <p:blipFill>
          <a:blip r:embed="rId6"/>
          <a:stretch>
            <a:fillRect/>
          </a:stretch>
        </p:blipFill>
        <p:spPr>
          <a:xfrm>
            <a:off x="1488000" y="2925000"/>
            <a:ext cx="734766" cy="399204"/>
          </a:xfrm>
          <a:prstGeom prst="rect">
            <a:avLst/>
          </a:prstGeom>
        </p:spPr>
      </p:pic>
      <p:pic>
        <p:nvPicPr>
          <p:cNvPr id="25" name="Picture 12">
            <a:extLst>
              <a:ext uri="{FF2B5EF4-FFF2-40B4-BE49-F238E27FC236}">
                <a16:creationId xmlns:a16="http://schemas.microsoft.com/office/drawing/2014/main" id="{DBE7EBEC-3AA8-40E9-1FC4-E6ADF8EFC1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000" y="2061000"/>
            <a:ext cx="477000" cy="477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9028FC1-30B5-1F94-4554-9BD70B1941E0}"/>
              </a:ext>
            </a:extLst>
          </p:cNvPr>
          <p:cNvSpPr/>
          <p:nvPr/>
        </p:nvSpPr>
        <p:spPr>
          <a:xfrm>
            <a:off x="264000" y="1629000"/>
            <a:ext cx="3024000" cy="2808000"/>
          </a:xfrm>
          <a:prstGeom prst="rect">
            <a:avLst/>
          </a:prstGeom>
          <a:solidFill>
            <a:schemeClr val="bg1">
              <a:alpha val="67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Tree>
    <p:extLst>
      <p:ext uri="{BB962C8B-B14F-4D97-AF65-F5344CB8AC3E}">
        <p14:creationId xmlns:p14="http://schemas.microsoft.com/office/powerpoint/2010/main" val="27804306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79"/>
                                        </p:tgtEl>
                                        <p:attrNameLst>
                                          <p:attrName>style.visibility</p:attrName>
                                        </p:attrNameLst>
                                      </p:cBhvr>
                                      <p:to>
                                        <p:strVal val="visible"/>
                                      </p:to>
                                    </p:set>
                                    <p:animEffect transition="in" filter="fade">
                                      <p:cBhvr>
                                        <p:cTn id="7" dur="500"/>
                                        <p:tgtEl>
                                          <p:spTgt spid="207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082"/>
                                        </p:tgtEl>
                                        <p:attrNameLst>
                                          <p:attrName>style.visibility</p:attrName>
                                        </p:attrNameLst>
                                      </p:cBhvr>
                                      <p:to>
                                        <p:strVal val="visible"/>
                                      </p:to>
                                    </p:set>
                                    <p:animEffect transition="in" filter="fade">
                                      <p:cBhvr>
                                        <p:cTn id="10" dur="500"/>
                                        <p:tgtEl>
                                          <p:spTgt spid="208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081"/>
                                        </p:tgtEl>
                                        <p:attrNameLst>
                                          <p:attrName>style.visibility</p:attrName>
                                        </p:attrNameLst>
                                      </p:cBhvr>
                                      <p:to>
                                        <p:strVal val="visible"/>
                                      </p:to>
                                    </p:set>
                                    <p:animEffect transition="in" filter="fade">
                                      <p:cBhvr>
                                        <p:cTn id="13" dur="500"/>
                                        <p:tgtEl>
                                          <p:spTgt spid="208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8"/>
                                        </p:tgtEl>
                                        <p:attrNameLst>
                                          <p:attrName>style.visibility</p:attrName>
                                        </p:attrNameLst>
                                      </p:cBhvr>
                                      <p:to>
                                        <p:strVal val="visible"/>
                                      </p:to>
                                    </p:set>
                                    <p:animEffect transition="in" filter="fade">
                                      <p:cBhvr>
                                        <p:cTn id="17" dur="500"/>
                                        <p:tgtEl>
                                          <p:spTgt spid="207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76"/>
                                        </p:tgtEl>
                                        <p:attrNameLst>
                                          <p:attrName>style.visibility</p:attrName>
                                        </p:attrNameLst>
                                      </p:cBhvr>
                                      <p:to>
                                        <p:strVal val="visible"/>
                                      </p:to>
                                    </p:set>
                                    <p:animEffect transition="in" filter="fade">
                                      <p:cBhvr>
                                        <p:cTn id="20" dur="500"/>
                                        <p:tgtEl>
                                          <p:spTgt spid="207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74"/>
                                        </p:tgtEl>
                                        <p:attrNameLst>
                                          <p:attrName>style.visibility</p:attrName>
                                        </p:attrNameLst>
                                      </p:cBhvr>
                                      <p:to>
                                        <p:strVal val="visible"/>
                                      </p:to>
                                    </p:set>
                                    <p:animEffect transition="in" filter="fade">
                                      <p:cBhvr>
                                        <p:cTn id="23" dur="500"/>
                                        <p:tgtEl>
                                          <p:spTgt spid="2074"/>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085"/>
                                        </p:tgtEl>
                                        <p:attrNameLst>
                                          <p:attrName>style.visibility</p:attrName>
                                        </p:attrNameLst>
                                      </p:cBhvr>
                                      <p:to>
                                        <p:strVal val="visible"/>
                                      </p:to>
                                    </p:set>
                                    <p:animEffect transition="in" filter="fade">
                                      <p:cBhvr>
                                        <p:cTn id="27" dur="500"/>
                                        <p:tgtEl>
                                          <p:spTgt spid="208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84"/>
                                        </p:tgtEl>
                                        <p:attrNameLst>
                                          <p:attrName>style.visibility</p:attrName>
                                        </p:attrNameLst>
                                      </p:cBhvr>
                                      <p:to>
                                        <p:strVal val="visible"/>
                                      </p:to>
                                    </p:set>
                                    <p:animEffect transition="in" filter="fade">
                                      <p:cBhvr>
                                        <p:cTn id="30" dur="500"/>
                                        <p:tgtEl>
                                          <p:spTgt spid="208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83"/>
                                        </p:tgtEl>
                                        <p:attrNameLst>
                                          <p:attrName>style.visibility</p:attrName>
                                        </p:attrNameLst>
                                      </p:cBhvr>
                                      <p:to>
                                        <p:strVal val="visible"/>
                                      </p:to>
                                    </p:set>
                                    <p:animEffect transition="in" filter="fade">
                                      <p:cBhvr>
                                        <p:cTn id="33" dur="500"/>
                                        <p:tgtEl>
                                          <p:spTgt spid="2083"/>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2500"/>
                            </p:stCondLst>
                            <p:childTnLst>
                              <p:par>
                                <p:cTn id="39" presetID="10" presetClass="exit" presetSubtype="0" fill="hold" grpId="1" nodeType="after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par>
                          <p:cTn id="42" fill="hold">
                            <p:stCondLst>
                              <p:cond delay="3000"/>
                            </p:stCondLst>
                            <p:childTnLst>
                              <p:par>
                                <p:cTn id="43" presetID="10" presetClass="entr" presetSubtype="0" fill="hold" grpId="2"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2059"/>
                                        </p:tgtEl>
                                        <p:attrNameLst>
                                          <p:attrName>style.visibility</p:attrName>
                                        </p:attrNameLst>
                                      </p:cBhvr>
                                      <p:to>
                                        <p:strVal val="visible"/>
                                      </p:to>
                                    </p:set>
                                    <p:animEffect transition="in" filter="fade">
                                      <p:cBhvr>
                                        <p:cTn id="49" dur="500"/>
                                        <p:tgtEl>
                                          <p:spTgt spid="205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59" grpId="0"/>
      <p:bldP spid="2083" grpId="0" animBg="1"/>
      <p:bldP spid="2084" grpId="0" animBg="1"/>
      <p:bldP spid="2085" grpId="0" animBg="1"/>
      <p:bldP spid="2074" grpId="0" animBg="1"/>
      <p:bldP spid="2076" grpId="0" animBg="1"/>
      <p:bldP spid="2078" grpId="0" animBg="1"/>
      <p:bldP spid="2081" grpId="0" animBg="1"/>
      <p:bldP spid="2082" grpId="0" animBg="1"/>
      <p:bldP spid="2079" grpId="0" animBg="1"/>
      <p:bldP spid="12" grpId="0"/>
      <p:bldP spid="12" grpId="1"/>
      <p:bldP spid="12" grpId="2"/>
      <p:bldP spid="1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91C81-AE3E-2FD6-78AC-B1E22F4908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95324A-8C15-C2A1-4256-EBE44ACC6470}"/>
              </a:ext>
            </a:extLst>
          </p:cNvPr>
          <p:cNvSpPr>
            <a:spLocks noGrp="1"/>
          </p:cNvSpPr>
          <p:nvPr>
            <p:ph type="title"/>
          </p:nvPr>
        </p:nvSpPr>
        <p:spPr/>
        <p:txBody>
          <a:bodyPr>
            <a:normAutofit/>
          </a:bodyPr>
          <a:lstStyle/>
          <a:p>
            <a:r>
              <a:rPr lang="en-US" altLang="zh-CN" dirty="0"/>
              <a:t>Mux: </a:t>
            </a:r>
            <a:r>
              <a:rPr lang="en-US" dirty="0"/>
              <a:t>Talk to file systems, not device drivers</a:t>
            </a:r>
          </a:p>
        </p:txBody>
      </p:sp>
      <p:sp>
        <p:nvSpPr>
          <p:cNvPr id="4" name="Slide Number Placeholder 3">
            <a:extLst>
              <a:ext uri="{FF2B5EF4-FFF2-40B4-BE49-F238E27FC236}">
                <a16:creationId xmlns:a16="http://schemas.microsoft.com/office/drawing/2014/main" id="{E299A8CB-4A7A-77FF-504D-0D7D81D8D23E}"/>
              </a:ext>
            </a:extLst>
          </p:cNvPr>
          <p:cNvSpPr>
            <a:spLocks noGrp="1"/>
          </p:cNvSpPr>
          <p:nvPr>
            <p:ph type="sldNum" sz="quarter" idx="12"/>
          </p:nvPr>
        </p:nvSpPr>
        <p:spPr/>
        <p:txBody>
          <a:bodyPr/>
          <a:lstStyle/>
          <a:p>
            <a:fld id="{489D56BF-7D31-4F72-9C20-E88EC8CC35D7}" type="slidenum">
              <a:rPr lang="en-US" smtClean="0"/>
              <a:pPr/>
              <a:t>10</a:t>
            </a:fld>
            <a:endParaRPr lang="en-US"/>
          </a:p>
        </p:txBody>
      </p:sp>
      <p:sp>
        <p:nvSpPr>
          <p:cNvPr id="6" name="!!HDD">
            <a:extLst>
              <a:ext uri="{FF2B5EF4-FFF2-40B4-BE49-F238E27FC236}">
                <a16:creationId xmlns:a16="http://schemas.microsoft.com/office/drawing/2014/main" id="{098F2DCC-2307-4379-BB0A-A4534F285CAA}"/>
              </a:ext>
            </a:extLst>
          </p:cNvPr>
          <p:cNvSpPr/>
          <p:nvPr/>
        </p:nvSpPr>
        <p:spPr>
          <a:xfrm>
            <a:off x="4080000" y="4365000"/>
            <a:ext cx="1296000" cy="144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7" name="!!Optane">
            <a:extLst>
              <a:ext uri="{FF2B5EF4-FFF2-40B4-BE49-F238E27FC236}">
                <a16:creationId xmlns:a16="http://schemas.microsoft.com/office/drawing/2014/main" id="{8F7FB043-2DF0-FE97-A766-52A12EDB1151}"/>
              </a:ext>
            </a:extLst>
          </p:cNvPr>
          <p:cNvSpPr/>
          <p:nvPr/>
        </p:nvSpPr>
        <p:spPr>
          <a:xfrm>
            <a:off x="1200000" y="4365000"/>
            <a:ext cx="1296000" cy="144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8" name="!!SSD">
            <a:extLst>
              <a:ext uri="{FF2B5EF4-FFF2-40B4-BE49-F238E27FC236}">
                <a16:creationId xmlns:a16="http://schemas.microsoft.com/office/drawing/2014/main" id="{3DDF84D3-4564-6CA6-B86F-31B1CBD0DE78}"/>
              </a:ext>
            </a:extLst>
          </p:cNvPr>
          <p:cNvSpPr/>
          <p:nvPr/>
        </p:nvSpPr>
        <p:spPr>
          <a:xfrm>
            <a:off x="2640000" y="4365000"/>
            <a:ext cx="1296000" cy="144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2" name="!!MTFS">
            <a:extLst>
              <a:ext uri="{FF2B5EF4-FFF2-40B4-BE49-F238E27FC236}">
                <a16:creationId xmlns:a16="http://schemas.microsoft.com/office/drawing/2014/main" id="{661FDB1F-E5FC-F234-0E99-7D36C9AC0F66}"/>
              </a:ext>
            </a:extLst>
          </p:cNvPr>
          <p:cNvSpPr/>
          <p:nvPr/>
        </p:nvSpPr>
        <p:spPr>
          <a:xfrm>
            <a:off x="1200000" y="2565000"/>
            <a:ext cx="4176000" cy="1728000"/>
          </a:xfrm>
          <a:prstGeom prst="roundRect">
            <a:avLst/>
          </a:prstGeom>
          <a:solidFill>
            <a:srgbClr val="4285F4"/>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r>
              <a:rPr lang="en-US" sz="2000" dirty="0">
                <a:solidFill>
                  <a:schemeClr val="bg1"/>
                </a:solidFill>
                <a:latin typeface="Montserrat" pitchFamily="2" charset="0"/>
              </a:rPr>
              <a:t>Monolithic</a:t>
            </a:r>
          </a:p>
          <a:p>
            <a:pPr algn="ctr"/>
            <a:r>
              <a:rPr lang="en-US" sz="2000" dirty="0">
                <a:solidFill>
                  <a:schemeClr val="bg1"/>
                </a:solidFill>
                <a:latin typeface="Montserrat" pitchFamily="2" charset="0"/>
              </a:rPr>
              <a:t>Tiered File System</a:t>
            </a:r>
          </a:p>
        </p:txBody>
      </p:sp>
      <p:sp>
        <p:nvSpPr>
          <p:cNvPr id="5" name="!!OptaneDrv">
            <a:extLst>
              <a:ext uri="{FF2B5EF4-FFF2-40B4-BE49-F238E27FC236}">
                <a16:creationId xmlns:a16="http://schemas.microsoft.com/office/drawing/2014/main" id="{8A2C6DC7-8986-4A79-11D9-6E19142822F6}"/>
              </a:ext>
            </a:extLst>
          </p:cNvPr>
          <p:cNvSpPr/>
          <p:nvPr/>
        </p:nvSpPr>
        <p:spPr>
          <a:xfrm>
            <a:off x="1272000" y="3357000"/>
            <a:ext cx="1224000" cy="864000"/>
          </a:xfrm>
          <a:prstGeom prst="roundRect">
            <a:avLst>
              <a:gd name="adj" fmla="val 29088"/>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a:p>
            <a:pPr algn="ctr"/>
            <a:r>
              <a:rPr lang="en-US" sz="2000" dirty="0">
                <a:solidFill>
                  <a:schemeClr val="bg1"/>
                </a:solidFill>
                <a:latin typeface="Montserrat" pitchFamily="2" charset="0"/>
              </a:rPr>
              <a:t>Driver</a:t>
            </a:r>
          </a:p>
        </p:txBody>
      </p:sp>
      <p:sp>
        <p:nvSpPr>
          <p:cNvPr id="10" name="!!SSDDrv">
            <a:extLst>
              <a:ext uri="{FF2B5EF4-FFF2-40B4-BE49-F238E27FC236}">
                <a16:creationId xmlns:a16="http://schemas.microsoft.com/office/drawing/2014/main" id="{93405BDB-D659-89A6-685A-910E4915B050}"/>
              </a:ext>
            </a:extLst>
          </p:cNvPr>
          <p:cNvSpPr/>
          <p:nvPr/>
        </p:nvSpPr>
        <p:spPr>
          <a:xfrm>
            <a:off x="2640000" y="3357000"/>
            <a:ext cx="1296000" cy="864000"/>
          </a:xfrm>
          <a:prstGeom prst="roundRect">
            <a:avLst>
              <a:gd name="adj" fmla="val 29823"/>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a:p>
            <a:pPr algn="ctr"/>
            <a:r>
              <a:rPr lang="en-US" sz="2000" dirty="0">
                <a:solidFill>
                  <a:schemeClr val="bg1"/>
                </a:solidFill>
                <a:latin typeface="Montserrat" pitchFamily="2" charset="0"/>
              </a:rPr>
              <a:t>Driver</a:t>
            </a:r>
          </a:p>
        </p:txBody>
      </p:sp>
      <p:sp>
        <p:nvSpPr>
          <p:cNvPr id="11" name="!!HDDDrv">
            <a:extLst>
              <a:ext uri="{FF2B5EF4-FFF2-40B4-BE49-F238E27FC236}">
                <a16:creationId xmlns:a16="http://schemas.microsoft.com/office/drawing/2014/main" id="{EF2A52F1-7C00-70CF-6547-2F2E47AFDF70}"/>
              </a:ext>
            </a:extLst>
          </p:cNvPr>
          <p:cNvSpPr/>
          <p:nvPr/>
        </p:nvSpPr>
        <p:spPr>
          <a:xfrm>
            <a:off x="4080000" y="3357000"/>
            <a:ext cx="1224000" cy="864000"/>
          </a:xfrm>
          <a:prstGeom prst="roundRect">
            <a:avLst>
              <a:gd name="adj" fmla="val 28353"/>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a:p>
            <a:pPr algn="ctr"/>
            <a:r>
              <a:rPr lang="en-US" sz="2000" dirty="0">
                <a:solidFill>
                  <a:schemeClr val="bg1"/>
                </a:solidFill>
                <a:latin typeface="Montserrat" pitchFamily="2" charset="0"/>
              </a:rPr>
              <a:t>Driver</a:t>
            </a:r>
          </a:p>
        </p:txBody>
      </p:sp>
      <p:sp>
        <p:nvSpPr>
          <p:cNvPr id="12" name="!!HDDM">
            <a:extLst>
              <a:ext uri="{FF2B5EF4-FFF2-40B4-BE49-F238E27FC236}">
                <a16:creationId xmlns:a16="http://schemas.microsoft.com/office/drawing/2014/main" id="{FD278C29-07F9-784C-8484-048C5A728565}"/>
              </a:ext>
            </a:extLst>
          </p:cNvPr>
          <p:cNvSpPr/>
          <p:nvPr/>
        </p:nvSpPr>
        <p:spPr>
          <a:xfrm>
            <a:off x="9696000" y="4365000"/>
            <a:ext cx="1296000" cy="144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13" name="!!OptaneM">
            <a:extLst>
              <a:ext uri="{FF2B5EF4-FFF2-40B4-BE49-F238E27FC236}">
                <a16:creationId xmlns:a16="http://schemas.microsoft.com/office/drawing/2014/main" id="{73727797-FD48-45C1-437E-4A2679EEC43D}"/>
              </a:ext>
            </a:extLst>
          </p:cNvPr>
          <p:cNvSpPr/>
          <p:nvPr/>
        </p:nvSpPr>
        <p:spPr>
          <a:xfrm>
            <a:off x="6816000" y="4365000"/>
            <a:ext cx="1296000" cy="144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14" name="!!SSDM">
            <a:extLst>
              <a:ext uri="{FF2B5EF4-FFF2-40B4-BE49-F238E27FC236}">
                <a16:creationId xmlns:a16="http://schemas.microsoft.com/office/drawing/2014/main" id="{2B53DFAD-0D66-1CFF-E963-28ADE57EAEB0}"/>
              </a:ext>
            </a:extLst>
          </p:cNvPr>
          <p:cNvSpPr/>
          <p:nvPr/>
        </p:nvSpPr>
        <p:spPr>
          <a:xfrm>
            <a:off x="8256000" y="4365000"/>
            <a:ext cx="1296000" cy="144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18" name="!!MTFSM">
            <a:extLst>
              <a:ext uri="{FF2B5EF4-FFF2-40B4-BE49-F238E27FC236}">
                <a16:creationId xmlns:a16="http://schemas.microsoft.com/office/drawing/2014/main" id="{FE1E7A30-06D0-F8AB-8A83-C6EA75C43F2D}"/>
              </a:ext>
            </a:extLst>
          </p:cNvPr>
          <p:cNvSpPr/>
          <p:nvPr/>
        </p:nvSpPr>
        <p:spPr>
          <a:xfrm>
            <a:off x="6816000" y="2565000"/>
            <a:ext cx="4176000" cy="1728000"/>
          </a:xfrm>
          <a:prstGeom prst="roundRect">
            <a:avLst/>
          </a:prstGeom>
          <a:solidFill>
            <a:srgbClr val="4285F4"/>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endParaRPr lang="en-US" sz="1200" dirty="0">
              <a:solidFill>
                <a:schemeClr val="bg1"/>
              </a:solidFill>
              <a:latin typeface="Montserrat" pitchFamily="2" charset="0"/>
            </a:endParaRPr>
          </a:p>
          <a:p>
            <a:pPr algn="ctr"/>
            <a:r>
              <a:rPr lang="en-US" sz="2000" dirty="0">
                <a:solidFill>
                  <a:schemeClr val="bg1"/>
                </a:solidFill>
                <a:latin typeface="Montserrat" pitchFamily="2" charset="0"/>
              </a:rPr>
              <a:t>Mux</a:t>
            </a:r>
          </a:p>
        </p:txBody>
      </p:sp>
      <p:sp>
        <p:nvSpPr>
          <p:cNvPr id="19" name="!!OptaneDrvM">
            <a:extLst>
              <a:ext uri="{FF2B5EF4-FFF2-40B4-BE49-F238E27FC236}">
                <a16:creationId xmlns:a16="http://schemas.microsoft.com/office/drawing/2014/main" id="{2C213B27-23B5-0EB2-5B23-CFC30917F058}"/>
              </a:ext>
            </a:extLst>
          </p:cNvPr>
          <p:cNvSpPr/>
          <p:nvPr/>
        </p:nvSpPr>
        <p:spPr>
          <a:xfrm>
            <a:off x="6888000" y="3357000"/>
            <a:ext cx="1224000" cy="864000"/>
          </a:xfrm>
          <a:prstGeom prst="roundRect">
            <a:avLst>
              <a:gd name="adj" fmla="val 29088"/>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a:p>
            <a:pPr algn="ctr"/>
            <a:r>
              <a:rPr lang="en-US" sz="2000" dirty="0">
                <a:solidFill>
                  <a:schemeClr val="bg1"/>
                </a:solidFill>
                <a:latin typeface="Montserrat" pitchFamily="2" charset="0"/>
              </a:rPr>
              <a:t>Driver</a:t>
            </a:r>
          </a:p>
        </p:txBody>
      </p:sp>
      <p:sp>
        <p:nvSpPr>
          <p:cNvPr id="23" name="!!SSDDrvM">
            <a:extLst>
              <a:ext uri="{FF2B5EF4-FFF2-40B4-BE49-F238E27FC236}">
                <a16:creationId xmlns:a16="http://schemas.microsoft.com/office/drawing/2014/main" id="{9AB35BF9-F849-11BB-DA6D-87BD26715A8B}"/>
              </a:ext>
            </a:extLst>
          </p:cNvPr>
          <p:cNvSpPr/>
          <p:nvPr/>
        </p:nvSpPr>
        <p:spPr>
          <a:xfrm>
            <a:off x="8256000" y="3357000"/>
            <a:ext cx="1296000" cy="864000"/>
          </a:xfrm>
          <a:prstGeom prst="roundRect">
            <a:avLst>
              <a:gd name="adj" fmla="val 29823"/>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a:p>
            <a:pPr algn="ctr"/>
            <a:r>
              <a:rPr lang="en-US" sz="2000" dirty="0">
                <a:solidFill>
                  <a:schemeClr val="bg1"/>
                </a:solidFill>
                <a:latin typeface="Montserrat" pitchFamily="2" charset="0"/>
              </a:rPr>
              <a:t>Driver</a:t>
            </a:r>
          </a:p>
        </p:txBody>
      </p:sp>
      <p:sp>
        <p:nvSpPr>
          <p:cNvPr id="24" name="!!HDDDrvM">
            <a:extLst>
              <a:ext uri="{FF2B5EF4-FFF2-40B4-BE49-F238E27FC236}">
                <a16:creationId xmlns:a16="http://schemas.microsoft.com/office/drawing/2014/main" id="{DD752926-94FE-3EF9-0758-70A7902C72F2}"/>
              </a:ext>
            </a:extLst>
          </p:cNvPr>
          <p:cNvSpPr/>
          <p:nvPr/>
        </p:nvSpPr>
        <p:spPr>
          <a:xfrm>
            <a:off x="9696000" y="3357000"/>
            <a:ext cx="1224000" cy="864000"/>
          </a:xfrm>
          <a:prstGeom prst="roundRect">
            <a:avLst>
              <a:gd name="adj" fmla="val 28353"/>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a:p>
            <a:pPr algn="ctr"/>
            <a:r>
              <a:rPr lang="en-US" sz="2000" dirty="0">
                <a:solidFill>
                  <a:schemeClr val="bg1"/>
                </a:solidFill>
                <a:latin typeface="Montserrat" pitchFamily="2" charset="0"/>
              </a:rPr>
              <a:t>Driver</a:t>
            </a:r>
          </a:p>
        </p:txBody>
      </p:sp>
      <p:sp>
        <p:nvSpPr>
          <p:cNvPr id="9" name="!!Kern">
            <a:extLst>
              <a:ext uri="{FF2B5EF4-FFF2-40B4-BE49-F238E27FC236}">
                <a16:creationId xmlns:a16="http://schemas.microsoft.com/office/drawing/2014/main" id="{8A38094A-9E60-DE62-4325-BD1363F94708}"/>
              </a:ext>
            </a:extLst>
          </p:cNvPr>
          <p:cNvSpPr/>
          <p:nvPr/>
        </p:nvSpPr>
        <p:spPr>
          <a:xfrm>
            <a:off x="1200000" y="2061000"/>
            <a:ext cx="4176000" cy="423600"/>
          </a:xfrm>
          <a:prstGeom prst="roundRect">
            <a:avLst>
              <a:gd name="adj" fmla="val 50000"/>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Linux VFS Infra</a:t>
            </a:r>
          </a:p>
        </p:txBody>
      </p:sp>
      <p:sp>
        <p:nvSpPr>
          <p:cNvPr id="15" name="!!KernM">
            <a:extLst>
              <a:ext uri="{FF2B5EF4-FFF2-40B4-BE49-F238E27FC236}">
                <a16:creationId xmlns:a16="http://schemas.microsoft.com/office/drawing/2014/main" id="{880E9739-B474-609C-D3F6-9719A8B70D81}"/>
              </a:ext>
            </a:extLst>
          </p:cNvPr>
          <p:cNvSpPr/>
          <p:nvPr/>
        </p:nvSpPr>
        <p:spPr>
          <a:xfrm>
            <a:off x="6816000" y="2061000"/>
            <a:ext cx="4176000" cy="423600"/>
          </a:xfrm>
          <a:prstGeom prst="roundRect">
            <a:avLst>
              <a:gd name="adj" fmla="val 50000"/>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Linux VFS Infra</a:t>
            </a:r>
          </a:p>
        </p:txBody>
      </p:sp>
      <p:sp>
        <p:nvSpPr>
          <p:cNvPr id="16" name="Rectangle 15">
            <a:extLst>
              <a:ext uri="{FF2B5EF4-FFF2-40B4-BE49-F238E27FC236}">
                <a16:creationId xmlns:a16="http://schemas.microsoft.com/office/drawing/2014/main" id="{675D6F7E-0A90-9486-6F84-17CA7B5E019C}"/>
              </a:ext>
            </a:extLst>
          </p:cNvPr>
          <p:cNvSpPr/>
          <p:nvPr/>
        </p:nvSpPr>
        <p:spPr>
          <a:xfrm>
            <a:off x="768000" y="1773000"/>
            <a:ext cx="4752000" cy="4320000"/>
          </a:xfrm>
          <a:prstGeom prst="rect">
            <a:avLst/>
          </a:prstGeom>
          <a:solidFill>
            <a:schemeClr val="bg1">
              <a:alpha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Tree>
    <p:extLst>
      <p:ext uri="{BB962C8B-B14F-4D97-AF65-F5344CB8AC3E}">
        <p14:creationId xmlns:p14="http://schemas.microsoft.com/office/powerpoint/2010/main" val="2517144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798B5-0E62-4A67-9036-C6363A7CD5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0EAA28-7ED6-4F6D-9009-BA303A5B2DC9}"/>
              </a:ext>
            </a:extLst>
          </p:cNvPr>
          <p:cNvSpPr>
            <a:spLocks noGrp="1"/>
          </p:cNvSpPr>
          <p:nvPr>
            <p:ph type="title"/>
          </p:nvPr>
        </p:nvSpPr>
        <p:spPr/>
        <p:txBody>
          <a:bodyPr>
            <a:normAutofit/>
          </a:bodyPr>
          <a:lstStyle/>
          <a:p>
            <a:r>
              <a:rPr lang="en-US" altLang="zh-CN" dirty="0"/>
              <a:t>Mux: </a:t>
            </a:r>
            <a:r>
              <a:rPr lang="en-US" dirty="0"/>
              <a:t>Talk to file systems, not device drivers</a:t>
            </a:r>
          </a:p>
        </p:txBody>
      </p:sp>
      <p:sp>
        <p:nvSpPr>
          <p:cNvPr id="4" name="Slide Number Placeholder 3">
            <a:extLst>
              <a:ext uri="{FF2B5EF4-FFF2-40B4-BE49-F238E27FC236}">
                <a16:creationId xmlns:a16="http://schemas.microsoft.com/office/drawing/2014/main" id="{111EBFE9-506D-E503-545B-8DE863AF7974}"/>
              </a:ext>
            </a:extLst>
          </p:cNvPr>
          <p:cNvSpPr>
            <a:spLocks noGrp="1"/>
          </p:cNvSpPr>
          <p:nvPr>
            <p:ph type="sldNum" sz="quarter" idx="12"/>
          </p:nvPr>
        </p:nvSpPr>
        <p:spPr/>
        <p:txBody>
          <a:bodyPr/>
          <a:lstStyle/>
          <a:p>
            <a:fld id="{489D56BF-7D31-4F72-9C20-E88EC8CC35D7}" type="slidenum">
              <a:rPr lang="en-US" smtClean="0"/>
              <a:pPr/>
              <a:t>11</a:t>
            </a:fld>
            <a:endParaRPr lang="en-US"/>
          </a:p>
        </p:txBody>
      </p:sp>
      <p:sp>
        <p:nvSpPr>
          <p:cNvPr id="6" name="!!HDD">
            <a:extLst>
              <a:ext uri="{FF2B5EF4-FFF2-40B4-BE49-F238E27FC236}">
                <a16:creationId xmlns:a16="http://schemas.microsoft.com/office/drawing/2014/main" id="{AFCFA08B-7BC7-0679-CEE1-429652571848}"/>
              </a:ext>
            </a:extLst>
          </p:cNvPr>
          <p:cNvSpPr/>
          <p:nvPr/>
        </p:nvSpPr>
        <p:spPr>
          <a:xfrm>
            <a:off x="4080000" y="4365000"/>
            <a:ext cx="1296000" cy="144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7" name="!!Optane">
            <a:extLst>
              <a:ext uri="{FF2B5EF4-FFF2-40B4-BE49-F238E27FC236}">
                <a16:creationId xmlns:a16="http://schemas.microsoft.com/office/drawing/2014/main" id="{F785733A-A314-5BEA-11A1-F3162146424B}"/>
              </a:ext>
            </a:extLst>
          </p:cNvPr>
          <p:cNvSpPr/>
          <p:nvPr/>
        </p:nvSpPr>
        <p:spPr>
          <a:xfrm>
            <a:off x="1200000" y="4365000"/>
            <a:ext cx="1296000" cy="144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8" name="!!SSD">
            <a:extLst>
              <a:ext uri="{FF2B5EF4-FFF2-40B4-BE49-F238E27FC236}">
                <a16:creationId xmlns:a16="http://schemas.microsoft.com/office/drawing/2014/main" id="{8DC26521-2C1A-49E4-32ED-72F4DD32FEA7}"/>
              </a:ext>
            </a:extLst>
          </p:cNvPr>
          <p:cNvSpPr/>
          <p:nvPr/>
        </p:nvSpPr>
        <p:spPr>
          <a:xfrm>
            <a:off x="2640000" y="4365000"/>
            <a:ext cx="1296000" cy="144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2" name="!!MTFS">
            <a:extLst>
              <a:ext uri="{FF2B5EF4-FFF2-40B4-BE49-F238E27FC236}">
                <a16:creationId xmlns:a16="http://schemas.microsoft.com/office/drawing/2014/main" id="{9296BABA-8ED4-E0F0-C153-377990027BE5}"/>
              </a:ext>
            </a:extLst>
          </p:cNvPr>
          <p:cNvSpPr/>
          <p:nvPr/>
        </p:nvSpPr>
        <p:spPr>
          <a:xfrm>
            <a:off x="1200000" y="2565000"/>
            <a:ext cx="4176000" cy="1728000"/>
          </a:xfrm>
          <a:prstGeom prst="roundRect">
            <a:avLst/>
          </a:prstGeom>
          <a:solidFill>
            <a:srgbClr val="4285F4"/>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r>
              <a:rPr lang="en-US" sz="2000" dirty="0">
                <a:solidFill>
                  <a:schemeClr val="bg1"/>
                </a:solidFill>
                <a:latin typeface="Montserrat" pitchFamily="2" charset="0"/>
              </a:rPr>
              <a:t>Monolithic</a:t>
            </a:r>
          </a:p>
          <a:p>
            <a:pPr algn="ctr"/>
            <a:r>
              <a:rPr lang="en-US" sz="2000" dirty="0">
                <a:solidFill>
                  <a:schemeClr val="bg1"/>
                </a:solidFill>
                <a:latin typeface="Montserrat" pitchFamily="2" charset="0"/>
              </a:rPr>
              <a:t>Tiered File System</a:t>
            </a:r>
          </a:p>
        </p:txBody>
      </p:sp>
      <p:sp>
        <p:nvSpPr>
          <p:cNvPr id="5" name="!!OptaneDrv">
            <a:extLst>
              <a:ext uri="{FF2B5EF4-FFF2-40B4-BE49-F238E27FC236}">
                <a16:creationId xmlns:a16="http://schemas.microsoft.com/office/drawing/2014/main" id="{AB7E62DF-A32D-8FFB-C01F-552911A05BBD}"/>
              </a:ext>
            </a:extLst>
          </p:cNvPr>
          <p:cNvSpPr/>
          <p:nvPr/>
        </p:nvSpPr>
        <p:spPr>
          <a:xfrm>
            <a:off x="1272000" y="3357000"/>
            <a:ext cx="1224000" cy="864000"/>
          </a:xfrm>
          <a:prstGeom prst="roundRect">
            <a:avLst>
              <a:gd name="adj" fmla="val 29088"/>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a:p>
            <a:pPr algn="ctr"/>
            <a:r>
              <a:rPr lang="en-US" sz="2000" dirty="0">
                <a:solidFill>
                  <a:schemeClr val="bg1"/>
                </a:solidFill>
                <a:latin typeface="Montserrat" pitchFamily="2" charset="0"/>
              </a:rPr>
              <a:t>Driver</a:t>
            </a:r>
          </a:p>
        </p:txBody>
      </p:sp>
      <p:sp>
        <p:nvSpPr>
          <p:cNvPr id="10" name="!!SSDDrv">
            <a:extLst>
              <a:ext uri="{FF2B5EF4-FFF2-40B4-BE49-F238E27FC236}">
                <a16:creationId xmlns:a16="http://schemas.microsoft.com/office/drawing/2014/main" id="{881D5768-3D01-FF1C-D10B-953F924CB7F8}"/>
              </a:ext>
            </a:extLst>
          </p:cNvPr>
          <p:cNvSpPr/>
          <p:nvPr/>
        </p:nvSpPr>
        <p:spPr>
          <a:xfrm>
            <a:off x="2640000" y="3357000"/>
            <a:ext cx="1296000" cy="864000"/>
          </a:xfrm>
          <a:prstGeom prst="roundRect">
            <a:avLst>
              <a:gd name="adj" fmla="val 29823"/>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a:p>
            <a:pPr algn="ctr"/>
            <a:r>
              <a:rPr lang="en-US" sz="2000" dirty="0">
                <a:solidFill>
                  <a:schemeClr val="bg1"/>
                </a:solidFill>
                <a:latin typeface="Montserrat" pitchFamily="2" charset="0"/>
              </a:rPr>
              <a:t>Driver</a:t>
            </a:r>
          </a:p>
        </p:txBody>
      </p:sp>
      <p:sp>
        <p:nvSpPr>
          <p:cNvPr id="11" name="!!HDDDrv">
            <a:extLst>
              <a:ext uri="{FF2B5EF4-FFF2-40B4-BE49-F238E27FC236}">
                <a16:creationId xmlns:a16="http://schemas.microsoft.com/office/drawing/2014/main" id="{91DC2605-88D7-E1DE-9F79-123E53555D35}"/>
              </a:ext>
            </a:extLst>
          </p:cNvPr>
          <p:cNvSpPr/>
          <p:nvPr/>
        </p:nvSpPr>
        <p:spPr>
          <a:xfrm>
            <a:off x="4080000" y="3357000"/>
            <a:ext cx="1224000" cy="864000"/>
          </a:xfrm>
          <a:prstGeom prst="roundRect">
            <a:avLst>
              <a:gd name="adj" fmla="val 28353"/>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a:p>
            <a:pPr algn="ctr"/>
            <a:r>
              <a:rPr lang="en-US" sz="2000" dirty="0">
                <a:solidFill>
                  <a:schemeClr val="bg1"/>
                </a:solidFill>
                <a:latin typeface="Montserrat" pitchFamily="2" charset="0"/>
              </a:rPr>
              <a:t>Driver</a:t>
            </a:r>
          </a:p>
        </p:txBody>
      </p:sp>
      <p:sp>
        <p:nvSpPr>
          <p:cNvPr id="12" name="!!HDDM">
            <a:extLst>
              <a:ext uri="{FF2B5EF4-FFF2-40B4-BE49-F238E27FC236}">
                <a16:creationId xmlns:a16="http://schemas.microsoft.com/office/drawing/2014/main" id="{A38D70E4-3C15-B244-7F7D-ABF3F728A2EC}"/>
              </a:ext>
            </a:extLst>
          </p:cNvPr>
          <p:cNvSpPr/>
          <p:nvPr/>
        </p:nvSpPr>
        <p:spPr>
          <a:xfrm>
            <a:off x="9696000" y="4365000"/>
            <a:ext cx="1296000" cy="144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13" name="!!OptaneM">
            <a:extLst>
              <a:ext uri="{FF2B5EF4-FFF2-40B4-BE49-F238E27FC236}">
                <a16:creationId xmlns:a16="http://schemas.microsoft.com/office/drawing/2014/main" id="{1429CB64-5AFE-B854-600F-CDA9CAF495C5}"/>
              </a:ext>
            </a:extLst>
          </p:cNvPr>
          <p:cNvSpPr/>
          <p:nvPr/>
        </p:nvSpPr>
        <p:spPr>
          <a:xfrm>
            <a:off x="6816000" y="4365000"/>
            <a:ext cx="1296000" cy="144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14" name="!!SSDM">
            <a:extLst>
              <a:ext uri="{FF2B5EF4-FFF2-40B4-BE49-F238E27FC236}">
                <a16:creationId xmlns:a16="http://schemas.microsoft.com/office/drawing/2014/main" id="{E890D581-5D02-1A5C-BECA-F847B0367596}"/>
              </a:ext>
            </a:extLst>
          </p:cNvPr>
          <p:cNvSpPr/>
          <p:nvPr/>
        </p:nvSpPr>
        <p:spPr>
          <a:xfrm>
            <a:off x="8256000" y="4365000"/>
            <a:ext cx="1296000" cy="144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18" name="!!MTFSM">
            <a:extLst>
              <a:ext uri="{FF2B5EF4-FFF2-40B4-BE49-F238E27FC236}">
                <a16:creationId xmlns:a16="http://schemas.microsoft.com/office/drawing/2014/main" id="{4ED81CDB-6AA0-D9DC-AFE9-9241B503ED36}"/>
              </a:ext>
            </a:extLst>
          </p:cNvPr>
          <p:cNvSpPr/>
          <p:nvPr/>
        </p:nvSpPr>
        <p:spPr>
          <a:xfrm>
            <a:off x="6816000" y="1989000"/>
            <a:ext cx="4176000" cy="2304000"/>
          </a:xfrm>
          <a:prstGeom prst="roundRect">
            <a:avLst>
              <a:gd name="adj" fmla="val 13084"/>
            </a:avLst>
          </a:prstGeom>
          <a:solidFill>
            <a:srgbClr val="4285F4"/>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endParaRPr lang="en-US" sz="1200" dirty="0">
              <a:solidFill>
                <a:schemeClr val="bg1"/>
              </a:solidFill>
              <a:latin typeface="Montserrat" pitchFamily="2" charset="0"/>
            </a:endParaRPr>
          </a:p>
          <a:p>
            <a:pPr algn="ctr"/>
            <a:r>
              <a:rPr lang="en-US" sz="2000" dirty="0">
                <a:solidFill>
                  <a:schemeClr val="bg1"/>
                </a:solidFill>
                <a:latin typeface="Montserrat" pitchFamily="2" charset="0"/>
              </a:rPr>
              <a:t>Mux</a:t>
            </a:r>
          </a:p>
        </p:txBody>
      </p:sp>
      <p:sp>
        <p:nvSpPr>
          <p:cNvPr id="9" name="!!OptanePkg">
            <a:extLst>
              <a:ext uri="{FF2B5EF4-FFF2-40B4-BE49-F238E27FC236}">
                <a16:creationId xmlns:a16="http://schemas.microsoft.com/office/drawing/2014/main" id="{A6925F63-FCB0-36CA-86A4-657A85E5B04B}"/>
              </a:ext>
            </a:extLst>
          </p:cNvPr>
          <p:cNvSpPr/>
          <p:nvPr/>
        </p:nvSpPr>
        <p:spPr>
          <a:xfrm>
            <a:off x="6888000" y="2781000"/>
            <a:ext cx="1224000" cy="1440000"/>
          </a:xfrm>
          <a:prstGeom prst="roundRect">
            <a:avLst>
              <a:gd name="adj" fmla="val 19490"/>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5" name="!!SSDPkg">
            <a:extLst>
              <a:ext uri="{FF2B5EF4-FFF2-40B4-BE49-F238E27FC236}">
                <a16:creationId xmlns:a16="http://schemas.microsoft.com/office/drawing/2014/main" id="{2C0B70BC-1845-AF4E-C397-D0ECE4B8FB77}"/>
              </a:ext>
            </a:extLst>
          </p:cNvPr>
          <p:cNvSpPr/>
          <p:nvPr/>
        </p:nvSpPr>
        <p:spPr>
          <a:xfrm>
            <a:off x="8256000" y="2781000"/>
            <a:ext cx="1296000" cy="1440000"/>
          </a:xfrm>
          <a:prstGeom prst="roundRect">
            <a:avLst>
              <a:gd name="adj" fmla="val 17819"/>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6" name="!!HDDPkg">
            <a:extLst>
              <a:ext uri="{FF2B5EF4-FFF2-40B4-BE49-F238E27FC236}">
                <a16:creationId xmlns:a16="http://schemas.microsoft.com/office/drawing/2014/main" id="{DD23FE24-C449-DA42-25AD-7A8DCAB5FD30}"/>
              </a:ext>
            </a:extLst>
          </p:cNvPr>
          <p:cNvSpPr/>
          <p:nvPr/>
        </p:nvSpPr>
        <p:spPr>
          <a:xfrm>
            <a:off x="9696000" y="2781000"/>
            <a:ext cx="1224000" cy="1440000"/>
          </a:xfrm>
          <a:prstGeom prst="roundRect">
            <a:avLst>
              <a:gd name="adj" fmla="val 20312"/>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9" name="!!OptaneDrvM">
            <a:extLst>
              <a:ext uri="{FF2B5EF4-FFF2-40B4-BE49-F238E27FC236}">
                <a16:creationId xmlns:a16="http://schemas.microsoft.com/office/drawing/2014/main" id="{0C30E899-90A8-D2CB-4AE7-748C5ED714AB}"/>
              </a:ext>
            </a:extLst>
          </p:cNvPr>
          <p:cNvSpPr/>
          <p:nvPr/>
        </p:nvSpPr>
        <p:spPr>
          <a:xfrm>
            <a:off x="6960000" y="3788900"/>
            <a:ext cx="1080000" cy="360100"/>
          </a:xfrm>
          <a:prstGeom prst="roundRect">
            <a:avLst>
              <a:gd name="adj" fmla="val 50000"/>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latin typeface="Montserrat" pitchFamily="2" charset="0"/>
              </a:rPr>
              <a:t>PM </a:t>
            </a:r>
            <a:r>
              <a:rPr lang="en-US" sz="1600" dirty="0" err="1">
                <a:solidFill>
                  <a:schemeClr val="bg1"/>
                </a:solidFill>
                <a:latin typeface="Montserrat" pitchFamily="2" charset="0"/>
              </a:rPr>
              <a:t>Drv</a:t>
            </a:r>
            <a:r>
              <a:rPr lang="en-US" sz="1600" dirty="0">
                <a:solidFill>
                  <a:schemeClr val="bg1"/>
                </a:solidFill>
                <a:latin typeface="Montserrat" pitchFamily="2" charset="0"/>
              </a:rPr>
              <a:t>.</a:t>
            </a:r>
          </a:p>
        </p:txBody>
      </p:sp>
      <p:sp>
        <p:nvSpPr>
          <p:cNvPr id="23" name="!!SSDDrvM">
            <a:extLst>
              <a:ext uri="{FF2B5EF4-FFF2-40B4-BE49-F238E27FC236}">
                <a16:creationId xmlns:a16="http://schemas.microsoft.com/office/drawing/2014/main" id="{BF78FD84-BB1E-D2F6-88A8-379EA0CF8140}"/>
              </a:ext>
            </a:extLst>
          </p:cNvPr>
          <p:cNvSpPr/>
          <p:nvPr/>
        </p:nvSpPr>
        <p:spPr>
          <a:xfrm>
            <a:off x="8328000" y="3788900"/>
            <a:ext cx="1152000" cy="360100"/>
          </a:xfrm>
          <a:prstGeom prst="roundRect">
            <a:avLst>
              <a:gd name="adj" fmla="val 50000"/>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latin typeface="Montserrat" pitchFamily="2" charset="0"/>
              </a:rPr>
              <a:t>SSD </a:t>
            </a:r>
            <a:r>
              <a:rPr lang="en-US" sz="1600" dirty="0" err="1">
                <a:solidFill>
                  <a:schemeClr val="bg1"/>
                </a:solidFill>
                <a:latin typeface="Montserrat" pitchFamily="2" charset="0"/>
              </a:rPr>
              <a:t>Drv</a:t>
            </a:r>
            <a:r>
              <a:rPr lang="en-US" sz="1600" dirty="0">
                <a:solidFill>
                  <a:schemeClr val="bg1"/>
                </a:solidFill>
                <a:latin typeface="Montserrat" pitchFamily="2" charset="0"/>
              </a:rPr>
              <a:t>.</a:t>
            </a:r>
          </a:p>
        </p:txBody>
      </p:sp>
      <p:sp>
        <p:nvSpPr>
          <p:cNvPr id="24" name="!!HDDDrvM">
            <a:extLst>
              <a:ext uri="{FF2B5EF4-FFF2-40B4-BE49-F238E27FC236}">
                <a16:creationId xmlns:a16="http://schemas.microsoft.com/office/drawing/2014/main" id="{3B0B8B3E-E3F8-20EC-BA07-89930AA2B466}"/>
              </a:ext>
            </a:extLst>
          </p:cNvPr>
          <p:cNvSpPr/>
          <p:nvPr/>
        </p:nvSpPr>
        <p:spPr>
          <a:xfrm>
            <a:off x="9768000" y="3788900"/>
            <a:ext cx="1080000" cy="360100"/>
          </a:xfrm>
          <a:prstGeom prst="roundRect">
            <a:avLst>
              <a:gd name="adj" fmla="val 50000"/>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latin typeface="Montserrat" pitchFamily="2" charset="0"/>
              </a:rPr>
              <a:t>HDD </a:t>
            </a:r>
            <a:r>
              <a:rPr lang="en-US" sz="1600" dirty="0" err="1">
                <a:solidFill>
                  <a:schemeClr val="bg1"/>
                </a:solidFill>
                <a:latin typeface="Montserrat" pitchFamily="2" charset="0"/>
              </a:rPr>
              <a:t>Drv</a:t>
            </a:r>
            <a:r>
              <a:rPr lang="en-US" sz="1600" dirty="0">
                <a:solidFill>
                  <a:schemeClr val="bg1"/>
                </a:solidFill>
                <a:latin typeface="Montserrat" pitchFamily="2" charset="0"/>
              </a:rPr>
              <a:t>.</a:t>
            </a:r>
          </a:p>
        </p:txBody>
      </p:sp>
      <p:sp>
        <p:nvSpPr>
          <p:cNvPr id="27" name="!!OptaneDrv">
            <a:extLst>
              <a:ext uri="{FF2B5EF4-FFF2-40B4-BE49-F238E27FC236}">
                <a16:creationId xmlns:a16="http://schemas.microsoft.com/office/drawing/2014/main" id="{B5C9CCBE-7C9A-FAD8-D608-FCECD7218949}"/>
              </a:ext>
            </a:extLst>
          </p:cNvPr>
          <p:cNvSpPr/>
          <p:nvPr/>
        </p:nvSpPr>
        <p:spPr>
          <a:xfrm>
            <a:off x="6960000" y="2853000"/>
            <a:ext cx="1080000" cy="864000"/>
          </a:xfrm>
          <a:prstGeom prst="roundRect">
            <a:avLst>
              <a:gd name="adj" fmla="val 20269"/>
            </a:avLst>
          </a:prstGeom>
          <a:solidFill>
            <a:srgbClr val="34A85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a:p>
            <a:pPr algn="ctr"/>
            <a:r>
              <a:rPr lang="en-US" dirty="0">
                <a:solidFill>
                  <a:schemeClr val="bg1"/>
                </a:solidFill>
                <a:latin typeface="Montserrat" pitchFamily="2" charset="0"/>
              </a:rPr>
              <a:t>File Sys.</a:t>
            </a:r>
          </a:p>
        </p:txBody>
      </p:sp>
      <p:sp>
        <p:nvSpPr>
          <p:cNvPr id="28" name="!!SSDDrv">
            <a:extLst>
              <a:ext uri="{FF2B5EF4-FFF2-40B4-BE49-F238E27FC236}">
                <a16:creationId xmlns:a16="http://schemas.microsoft.com/office/drawing/2014/main" id="{660FB1A0-FFB7-9125-1623-C30D0DCD2CBF}"/>
              </a:ext>
            </a:extLst>
          </p:cNvPr>
          <p:cNvSpPr/>
          <p:nvPr/>
        </p:nvSpPr>
        <p:spPr>
          <a:xfrm>
            <a:off x="8328000" y="2853000"/>
            <a:ext cx="1152000" cy="864000"/>
          </a:xfrm>
          <a:prstGeom prst="roundRect">
            <a:avLst>
              <a:gd name="adj" fmla="val 18799"/>
            </a:avLst>
          </a:prstGeom>
          <a:solidFill>
            <a:srgbClr val="34A85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a:p>
            <a:pPr algn="ctr"/>
            <a:r>
              <a:rPr lang="en-US" dirty="0">
                <a:solidFill>
                  <a:schemeClr val="bg1"/>
                </a:solidFill>
                <a:latin typeface="Montserrat" pitchFamily="2" charset="0"/>
              </a:rPr>
              <a:t>File Sys.</a:t>
            </a:r>
          </a:p>
        </p:txBody>
      </p:sp>
      <p:sp>
        <p:nvSpPr>
          <p:cNvPr id="29" name="!!HDDDrv">
            <a:extLst>
              <a:ext uri="{FF2B5EF4-FFF2-40B4-BE49-F238E27FC236}">
                <a16:creationId xmlns:a16="http://schemas.microsoft.com/office/drawing/2014/main" id="{76258226-8633-575A-B928-01079EA6BB0F}"/>
              </a:ext>
            </a:extLst>
          </p:cNvPr>
          <p:cNvSpPr/>
          <p:nvPr/>
        </p:nvSpPr>
        <p:spPr>
          <a:xfrm>
            <a:off x="9768000" y="2853000"/>
            <a:ext cx="1080000" cy="864000"/>
          </a:xfrm>
          <a:prstGeom prst="roundRect">
            <a:avLst>
              <a:gd name="adj" fmla="val 19166"/>
            </a:avLst>
          </a:prstGeom>
          <a:solidFill>
            <a:srgbClr val="34A85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a:p>
            <a:pPr algn="ctr"/>
            <a:r>
              <a:rPr lang="en-US" dirty="0">
                <a:solidFill>
                  <a:schemeClr val="bg1"/>
                </a:solidFill>
                <a:latin typeface="Montserrat" pitchFamily="2" charset="0"/>
              </a:rPr>
              <a:t>File Sys.</a:t>
            </a:r>
          </a:p>
        </p:txBody>
      </p:sp>
      <p:sp>
        <p:nvSpPr>
          <p:cNvPr id="17" name="!!Kern">
            <a:extLst>
              <a:ext uri="{FF2B5EF4-FFF2-40B4-BE49-F238E27FC236}">
                <a16:creationId xmlns:a16="http://schemas.microsoft.com/office/drawing/2014/main" id="{F3D26781-7895-BBCF-EF7B-3325A9F189F7}"/>
              </a:ext>
            </a:extLst>
          </p:cNvPr>
          <p:cNvSpPr/>
          <p:nvPr/>
        </p:nvSpPr>
        <p:spPr>
          <a:xfrm>
            <a:off x="1200000" y="2061000"/>
            <a:ext cx="4176000" cy="423600"/>
          </a:xfrm>
          <a:prstGeom prst="roundRect">
            <a:avLst>
              <a:gd name="adj" fmla="val 50000"/>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Linux VFS Infra</a:t>
            </a:r>
          </a:p>
        </p:txBody>
      </p:sp>
      <p:sp>
        <p:nvSpPr>
          <p:cNvPr id="20" name="!!KernM">
            <a:extLst>
              <a:ext uri="{FF2B5EF4-FFF2-40B4-BE49-F238E27FC236}">
                <a16:creationId xmlns:a16="http://schemas.microsoft.com/office/drawing/2014/main" id="{04BC0703-9737-FFE5-5C30-63A1939EC1D4}"/>
              </a:ext>
            </a:extLst>
          </p:cNvPr>
          <p:cNvSpPr/>
          <p:nvPr/>
        </p:nvSpPr>
        <p:spPr>
          <a:xfrm>
            <a:off x="6816000" y="1485000"/>
            <a:ext cx="4176000" cy="423600"/>
          </a:xfrm>
          <a:prstGeom prst="roundRect">
            <a:avLst>
              <a:gd name="adj" fmla="val 50000"/>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Linux VFS Infra</a:t>
            </a:r>
          </a:p>
        </p:txBody>
      </p:sp>
      <p:sp>
        <p:nvSpPr>
          <p:cNvPr id="21" name="Rectangle 20">
            <a:extLst>
              <a:ext uri="{FF2B5EF4-FFF2-40B4-BE49-F238E27FC236}">
                <a16:creationId xmlns:a16="http://schemas.microsoft.com/office/drawing/2014/main" id="{5AB43876-8E04-92D3-13FE-9224E462AFCA}"/>
              </a:ext>
            </a:extLst>
          </p:cNvPr>
          <p:cNvSpPr/>
          <p:nvPr/>
        </p:nvSpPr>
        <p:spPr>
          <a:xfrm>
            <a:off x="768000" y="1773000"/>
            <a:ext cx="4752000" cy="4320000"/>
          </a:xfrm>
          <a:prstGeom prst="rect">
            <a:avLst/>
          </a:prstGeom>
          <a:solidFill>
            <a:schemeClr val="bg1">
              <a:alpha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Tree>
    <p:extLst>
      <p:ext uri="{BB962C8B-B14F-4D97-AF65-F5344CB8AC3E}">
        <p14:creationId xmlns:p14="http://schemas.microsoft.com/office/powerpoint/2010/main" val="34319507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4A883-38DA-586E-1173-131D62E88296}"/>
            </a:ext>
          </a:extLst>
        </p:cNvPr>
        <p:cNvGrpSpPr/>
        <p:nvPr/>
      </p:nvGrpSpPr>
      <p:grpSpPr>
        <a:xfrm>
          <a:off x="0" y="0"/>
          <a:ext cx="0" cy="0"/>
          <a:chOff x="0" y="0"/>
          <a:chExt cx="0" cy="0"/>
        </a:xfrm>
      </p:grpSpPr>
      <p:sp>
        <p:nvSpPr>
          <p:cNvPr id="43" name="!!OptaneFS1">
            <a:extLst>
              <a:ext uri="{FF2B5EF4-FFF2-40B4-BE49-F238E27FC236}">
                <a16:creationId xmlns:a16="http://schemas.microsoft.com/office/drawing/2014/main" id="{D0439317-2491-AE77-93A6-067CAE4C6E12}"/>
              </a:ext>
            </a:extLst>
          </p:cNvPr>
          <p:cNvSpPr/>
          <p:nvPr/>
        </p:nvSpPr>
        <p:spPr>
          <a:xfrm>
            <a:off x="2352000" y="3213000"/>
            <a:ext cx="216000" cy="216000"/>
          </a:xfrm>
          <a:prstGeom prst="roundRect">
            <a:avLst>
              <a:gd name="adj" fmla="val 20269"/>
            </a:avLst>
          </a:prstGeom>
          <a:solidFill>
            <a:srgbClr val="34A853">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44" name="!!OptaneFS2">
            <a:extLst>
              <a:ext uri="{FF2B5EF4-FFF2-40B4-BE49-F238E27FC236}">
                <a16:creationId xmlns:a16="http://schemas.microsoft.com/office/drawing/2014/main" id="{CF42EBC5-F7F2-1F6D-2D2F-FA0A1BACC59D}"/>
              </a:ext>
            </a:extLst>
          </p:cNvPr>
          <p:cNvSpPr/>
          <p:nvPr/>
        </p:nvSpPr>
        <p:spPr>
          <a:xfrm>
            <a:off x="2352000" y="3213000"/>
            <a:ext cx="216000" cy="216000"/>
          </a:xfrm>
          <a:prstGeom prst="roundRect">
            <a:avLst>
              <a:gd name="adj" fmla="val 20269"/>
            </a:avLst>
          </a:prstGeom>
          <a:solidFill>
            <a:srgbClr val="34A853">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45" name="!!OptaneFS3">
            <a:extLst>
              <a:ext uri="{FF2B5EF4-FFF2-40B4-BE49-F238E27FC236}">
                <a16:creationId xmlns:a16="http://schemas.microsoft.com/office/drawing/2014/main" id="{AA5CCAF7-2229-AE4A-796E-84826958AD57}"/>
              </a:ext>
            </a:extLst>
          </p:cNvPr>
          <p:cNvSpPr/>
          <p:nvPr/>
        </p:nvSpPr>
        <p:spPr>
          <a:xfrm>
            <a:off x="2352000" y="3213000"/>
            <a:ext cx="216000" cy="216000"/>
          </a:xfrm>
          <a:prstGeom prst="roundRect">
            <a:avLst>
              <a:gd name="adj" fmla="val 20269"/>
            </a:avLst>
          </a:prstGeom>
          <a:solidFill>
            <a:srgbClr val="34A853">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4" name="Slide Number Placeholder 3">
            <a:extLst>
              <a:ext uri="{FF2B5EF4-FFF2-40B4-BE49-F238E27FC236}">
                <a16:creationId xmlns:a16="http://schemas.microsoft.com/office/drawing/2014/main" id="{9C1AD4F1-1753-9642-6AED-A993FDF55A80}"/>
              </a:ext>
            </a:extLst>
          </p:cNvPr>
          <p:cNvSpPr>
            <a:spLocks noGrp="1"/>
          </p:cNvSpPr>
          <p:nvPr>
            <p:ph type="sldNum" sz="quarter" idx="12"/>
          </p:nvPr>
        </p:nvSpPr>
        <p:spPr/>
        <p:txBody>
          <a:bodyPr/>
          <a:lstStyle/>
          <a:p>
            <a:fld id="{489D56BF-7D31-4F72-9C20-E88EC8CC35D7}" type="slidenum">
              <a:rPr lang="en-US" smtClean="0"/>
              <a:pPr/>
              <a:t>12</a:t>
            </a:fld>
            <a:endParaRPr lang="en-US"/>
          </a:p>
        </p:txBody>
      </p:sp>
      <p:sp>
        <p:nvSpPr>
          <p:cNvPr id="6" name="!!HDD">
            <a:extLst>
              <a:ext uri="{FF2B5EF4-FFF2-40B4-BE49-F238E27FC236}">
                <a16:creationId xmlns:a16="http://schemas.microsoft.com/office/drawing/2014/main" id="{4CE3EF5C-602C-0E04-5E4C-9D6E34BBDD83}"/>
              </a:ext>
            </a:extLst>
          </p:cNvPr>
          <p:cNvSpPr/>
          <p:nvPr/>
        </p:nvSpPr>
        <p:spPr>
          <a:xfrm>
            <a:off x="-1752000" y="4365000"/>
            <a:ext cx="1296000" cy="144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7" name="!!Optane">
            <a:extLst>
              <a:ext uri="{FF2B5EF4-FFF2-40B4-BE49-F238E27FC236}">
                <a16:creationId xmlns:a16="http://schemas.microsoft.com/office/drawing/2014/main" id="{30E10A33-F15B-F4F1-2452-F05BCA6459FC}"/>
              </a:ext>
            </a:extLst>
          </p:cNvPr>
          <p:cNvSpPr/>
          <p:nvPr/>
        </p:nvSpPr>
        <p:spPr>
          <a:xfrm>
            <a:off x="-4632000" y="4365000"/>
            <a:ext cx="1296000" cy="144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8" name="!!SSD">
            <a:extLst>
              <a:ext uri="{FF2B5EF4-FFF2-40B4-BE49-F238E27FC236}">
                <a16:creationId xmlns:a16="http://schemas.microsoft.com/office/drawing/2014/main" id="{F1DB4FA5-8381-E82D-FEA4-60B40C82C509}"/>
              </a:ext>
            </a:extLst>
          </p:cNvPr>
          <p:cNvSpPr/>
          <p:nvPr/>
        </p:nvSpPr>
        <p:spPr>
          <a:xfrm>
            <a:off x="-3192000" y="4365000"/>
            <a:ext cx="1296000" cy="144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2" name="!!MTFS">
            <a:extLst>
              <a:ext uri="{FF2B5EF4-FFF2-40B4-BE49-F238E27FC236}">
                <a16:creationId xmlns:a16="http://schemas.microsoft.com/office/drawing/2014/main" id="{CA94D558-2128-1B76-38CF-852C1DF896DD}"/>
              </a:ext>
            </a:extLst>
          </p:cNvPr>
          <p:cNvSpPr/>
          <p:nvPr/>
        </p:nvSpPr>
        <p:spPr>
          <a:xfrm>
            <a:off x="-4632000" y="2565000"/>
            <a:ext cx="4176000" cy="1728000"/>
          </a:xfrm>
          <a:prstGeom prst="roundRect">
            <a:avLst/>
          </a:prstGeom>
          <a:solidFill>
            <a:srgbClr val="4285F4"/>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r>
              <a:rPr lang="en-US" sz="2000" dirty="0">
                <a:solidFill>
                  <a:schemeClr val="bg1"/>
                </a:solidFill>
                <a:latin typeface="Montserrat" pitchFamily="2" charset="0"/>
              </a:rPr>
              <a:t>Monolithic</a:t>
            </a:r>
          </a:p>
          <a:p>
            <a:pPr algn="ctr"/>
            <a:r>
              <a:rPr lang="en-US" sz="2000" dirty="0">
                <a:solidFill>
                  <a:schemeClr val="bg1"/>
                </a:solidFill>
                <a:latin typeface="Montserrat" pitchFamily="2" charset="0"/>
              </a:rPr>
              <a:t>Tiered File System</a:t>
            </a:r>
          </a:p>
        </p:txBody>
      </p:sp>
      <p:sp>
        <p:nvSpPr>
          <p:cNvPr id="5" name="!!OptaneDrv">
            <a:extLst>
              <a:ext uri="{FF2B5EF4-FFF2-40B4-BE49-F238E27FC236}">
                <a16:creationId xmlns:a16="http://schemas.microsoft.com/office/drawing/2014/main" id="{7ABD4223-0DD5-FD04-5790-4C82082D8545}"/>
              </a:ext>
            </a:extLst>
          </p:cNvPr>
          <p:cNvSpPr/>
          <p:nvPr/>
        </p:nvSpPr>
        <p:spPr>
          <a:xfrm>
            <a:off x="-4560000" y="3357000"/>
            <a:ext cx="1224000" cy="864000"/>
          </a:xfrm>
          <a:prstGeom prst="roundRect">
            <a:avLst>
              <a:gd name="adj" fmla="val 29088"/>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a:p>
            <a:pPr algn="ctr"/>
            <a:r>
              <a:rPr lang="en-US" sz="2000" dirty="0">
                <a:solidFill>
                  <a:schemeClr val="bg1"/>
                </a:solidFill>
                <a:latin typeface="Montserrat" pitchFamily="2" charset="0"/>
              </a:rPr>
              <a:t>Driver</a:t>
            </a:r>
          </a:p>
        </p:txBody>
      </p:sp>
      <p:sp>
        <p:nvSpPr>
          <p:cNvPr id="10" name="!!SSDDrv">
            <a:extLst>
              <a:ext uri="{FF2B5EF4-FFF2-40B4-BE49-F238E27FC236}">
                <a16:creationId xmlns:a16="http://schemas.microsoft.com/office/drawing/2014/main" id="{08494268-892B-B682-784B-698994BAA68A}"/>
              </a:ext>
            </a:extLst>
          </p:cNvPr>
          <p:cNvSpPr/>
          <p:nvPr/>
        </p:nvSpPr>
        <p:spPr>
          <a:xfrm>
            <a:off x="-3192000" y="3357000"/>
            <a:ext cx="1296000" cy="864000"/>
          </a:xfrm>
          <a:prstGeom prst="roundRect">
            <a:avLst>
              <a:gd name="adj" fmla="val 29823"/>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a:p>
            <a:pPr algn="ctr"/>
            <a:r>
              <a:rPr lang="en-US" sz="2000" dirty="0">
                <a:solidFill>
                  <a:schemeClr val="bg1"/>
                </a:solidFill>
                <a:latin typeface="Montserrat" pitchFamily="2" charset="0"/>
              </a:rPr>
              <a:t>Driver</a:t>
            </a:r>
          </a:p>
        </p:txBody>
      </p:sp>
      <p:sp>
        <p:nvSpPr>
          <p:cNvPr id="11" name="!!HDDDrv">
            <a:extLst>
              <a:ext uri="{FF2B5EF4-FFF2-40B4-BE49-F238E27FC236}">
                <a16:creationId xmlns:a16="http://schemas.microsoft.com/office/drawing/2014/main" id="{AC0CDBAE-B0AB-7A76-0E06-E48457FE487D}"/>
              </a:ext>
            </a:extLst>
          </p:cNvPr>
          <p:cNvSpPr/>
          <p:nvPr/>
        </p:nvSpPr>
        <p:spPr>
          <a:xfrm>
            <a:off x="-1752000" y="3357000"/>
            <a:ext cx="1224000" cy="864000"/>
          </a:xfrm>
          <a:prstGeom prst="roundRect">
            <a:avLst>
              <a:gd name="adj" fmla="val 28353"/>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a:p>
            <a:pPr algn="ctr"/>
            <a:r>
              <a:rPr lang="en-US" sz="2000" dirty="0">
                <a:solidFill>
                  <a:schemeClr val="bg1"/>
                </a:solidFill>
                <a:latin typeface="Montserrat" pitchFamily="2" charset="0"/>
              </a:rPr>
              <a:t>Driver</a:t>
            </a:r>
          </a:p>
        </p:txBody>
      </p:sp>
      <p:sp>
        <p:nvSpPr>
          <p:cNvPr id="12" name="!!HDDM">
            <a:extLst>
              <a:ext uri="{FF2B5EF4-FFF2-40B4-BE49-F238E27FC236}">
                <a16:creationId xmlns:a16="http://schemas.microsoft.com/office/drawing/2014/main" id="{7C4E3D70-CCC1-90D7-C592-FA18114F70CA}"/>
              </a:ext>
            </a:extLst>
          </p:cNvPr>
          <p:cNvSpPr/>
          <p:nvPr/>
        </p:nvSpPr>
        <p:spPr>
          <a:xfrm>
            <a:off x="6888000" y="4365000"/>
            <a:ext cx="1296000" cy="144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13" name="!!OptaneM">
            <a:extLst>
              <a:ext uri="{FF2B5EF4-FFF2-40B4-BE49-F238E27FC236}">
                <a16:creationId xmlns:a16="http://schemas.microsoft.com/office/drawing/2014/main" id="{56C85ACF-A969-4DD9-E334-9C0032E5DFA2}"/>
              </a:ext>
            </a:extLst>
          </p:cNvPr>
          <p:cNvSpPr/>
          <p:nvPr/>
        </p:nvSpPr>
        <p:spPr>
          <a:xfrm>
            <a:off x="4008000" y="4365000"/>
            <a:ext cx="1296000" cy="144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14" name="!!SSDM">
            <a:extLst>
              <a:ext uri="{FF2B5EF4-FFF2-40B4-BE49-F238E27FC236}">
                <a16:creationId xmlns:a16="http://schemas.microsoft.com/office/drawing/2014/main" id="{5BBC18FB-3447-B35A-E346-815288A163E2}"/>
              </a:ext>
            </a:extLst>
          </p:cNvPr>
          <p:cNvSpPr/>
          <p:nvPr/>
        </p:nvSpPr>
        <p:spPr>
          <a:xfrm>
            <a:off x="5448000" y="4365000"/>
            <a:ext cx="1296000" cy="144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18" name="!!MTFSM">
            <a:extLst>
              <a:ext uri="{FF2B5EF4-FFF2-40B4-BE49-F238E27FC236}">
                <a16:creationId xmlns:a16="http://schemas.microsoft.com/office/drawing/2014/main" id="{9D51B998-188B-574B-F86C-ED358B251649}"/>
              </a:ext>
            </a:extLst>
          </p:cNvPr>
          <p:cNvSpPr/>
          <p:nvPr/>
        </p:nvSpPr>
        <p:spPr>
          <a:xfrm>
            <a:off x="4008000" y="1989000"/>
            <a:ext cx="4176000" cy="2304000"/>
          </a:xfrm>
          <a:prstGeom prst="roundRect">
            <a:avLst>
              <a:gd name="adj" fmla="val 13084"/>
            </a:avLst>
          </a:prstGeom>
          <a:solidFill>
            <a:srgbClr val="4285F4"/>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endParaRPr lang="en-US" sz="1200" dirty="0">
              <a:solidFill>
                <a:schemeClr val="bg1"/>
              </a:solidFill>
              <a:latin typeface="Montserrat" pitchFamily="2" charset="0"/>
            </a:endParaRPr>
          </a:p>
          <a:p>
            <a:pPr algn="ctr"/>
            <a:r>
              <a:rPr lang="en-US" sz="2000" dirty="0">
                <a:solidFill>
                  <a:schemeClr val="bg1"/>
                </a:solidFill>
                <a:latin typeface="Montserrat" pitchFamily="2" charset="0"/>
              </a:rPr>
              <a:t>Mux</a:t>
            </a:r>
          </a:p>
        </p:txBody>
      </p:sp>
      <p:sp>
        <p:nvSpPr>
          <p:cNvPr id="9" name="!!OptanePkg">
            <a:extLst>
              <a:ext uri="{FF2B5EF4-FFF2-40B4-BE49-F238E27FC236}">
                <a16:creationId xmlns:a16="http://schemas.microsoft.com/office/drawing/2014/main" id="{7B679F2C-C483-330D-A64E-03FBEA3275A8}"/>
              </a:ext>
            </a:extLst>
          </p:cNvPr>
          <p:cNvSpPr/>
          <p:nvPr/>
        </p:nvSpPr>
        <p:spPr>
          <a:xfrm>
            <a:off x="4080000" y="2781000"/>
            <a:ext cx="1224000" cy="1440000"/>
          </a:xfrm>
          <a:prstGeom prst="roundRect">
            <a:avLst>
              <a:gd name="adj" fmla="val 19490"/>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5" name="!!SSDPkg">
            <a:extLst>
              <a:ext uri="{FF2B5EF4-FFF2-40B4-BE49-F238E27FC236}">
                <a16:creationId xmlns:a16="http://schemas.microsoft.com/office/drawing/2014/main" id="{460A89B3-A008-A787-88A4-285498090164}"/>
              </a:ext>
            </a:extLst>
          </p:cNvPr>
          <p:cNvSpPr/>
          <p:nvPr/>
        </p:nvSpPr>
        <p:spPr>
          <a:xfrm>
            <a:off x="5448000" y="2781000"/>
            <a:ext cx="1296000" cy="1440000"/>
          </a:xfrm>
          <a:prstGeom prst="roundRect">
            <a:avLst>
              <a:gd name="adj" fmla="val 17819"/>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6" name="!!HDDPkg">
            <a:extLst>
              <a:ext uri="{FF2B5EF4-FFF2-40B4-BE49-F238E27FC236}">
                <a16:creationId xmlns:a16="http://schemas.microsoft.com/office/drawing/2014/main" id="{5A6C7051-10F6-93C7-C740-F1DF6E36B52B}"/>
              </a:ext>
            </a:extLst>
          </p:cNvPr>
          <p:cNvSpPr/>
          <p:nvPr/>
        </p:nvSpPr>
        <p:spPr>
          <a:xfrm>
            <a:off x="6888000" y="2781000"/>
            <a:ext cx="1224000" cy="1440000"/>
          </a:xfrm>
          <a:prstGeom prst="roundRect">
            <a:avLst>
              <a:gd name="adj" fmla="val 20312"/>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9" name="!!OptaneDrvM">
            <a:extLst>
              <a:ext uri="{FF2B5EF4-FFF2-40B4-BE49-F238E27FC236}">
                <a16:creationId xmlns:a16="http://schemas.microsoft.com/office/drawing/2014/main" id="{2DEDFC72-6480-3E6C-41D8-9CEE2C54C22D}"/>
              </a:ext>
            </a:extLst>
          </p:cNvPr>
          <p:cNvSpPr/>
          <p:nvPr/>
        </p:nvSpPr>
        <p:spPr>
          <a:xfrm>
            <a:off x="4152000" y="3788900"/>
            <a:ext cx="1080000" cy="360100"/>
          </a:xfrm>
          <a:prstGeom prst="roundRect">
            <a:avLst>
              <a:gd name="adj" fmla="val 50000"/>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latin typeface="Montserrat" pitchFamily="2" charset="0"/>
              </a:rPr>
              <a:t>PM </a:t>
            </a:r>
            <a:r>
              <a:rPr lang="en-US" sz="1600" dirty="0" err="1">
                <a:solidFill>
                  <a:schemeClr val="bg1"/>
                </a:solidFill>
                <a:latin typeface="Montserrat" pitchFamily="2" charset="0"/>
              </a:rPr>
              <a:t>Drv</a:t>
            </a:r>
            <a:r>
              <a:rPr lang="en-US" sz="1600" dirty="0">
                <a:solidFill>
                  <a:schemeClr val="bg1"/>
                </a:solidFill>
                <a:latin typeface="Montserrat" pitchFamily="2" charset="0"/>
              </a:rPr>
              <a:t>.</a:t>
            </a:r>
          </a:p>
        </p:txBody>
      </p:sp>
      <p:sp>
        <p:nvSpPr>
          <p:cNvPr id="23" name="!!SSDDrvM">
            <a:extLst>
              <a:ext uri="{FF2B5EF4-FFF2-40B4-BE49-F238E27FC236}">
                <a16:creationId xmlns:a16="http://schemas.microsoft.com/office/drawing/2014/main" id="{B86F3792-9589-D6D4-F0BF-94101699BFBE}"/>
              </a:ext>
            </a:extLst>
          </p:cNvPr>
          <p:cNvSpPr/>
          <p:nvPr/>
        </p:nvSpPr>
        <p:spPr>
          <a:xfrm>
            <a:off x="5520000" y="3788900"/>
            <a:ext cx="1152000" cy="360100"/>
          </a:xfrm>
          <a:prstGeom prst="roundRect">
            <a:avLst>
              <a:gd name="adj" fmla="val 50000"/>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latin typeface="Montserrat" pitchFamily="2" charset="0"/>
              </a:rPr>
              <a:t>SSD </a:t>
            </a:r>
            <a:r>
              <a:rPr lang="en-US" sz="1600" dirty="0" err="1">
                <a:solidFill>
                  <a:schemeClr val="bg1"/>
                </a:solidFill>
                <a:latin typeface="Montserrat" pitchFamily="2" charset="0"/>
              </a:rPr>
              <a:t>Drv</a:t>
            </a:r>
            <a:r>
              <a:rPr lang="en-US" sz="1600" dirty="0">
                <a:solidFill>
                  <a:schemeClr val="bg1"/>
                </a:solidFill>
                <a:latin typeface="Montserrat" pitchFamily="2" charset="0"/>
              </a:rPr>
              <a:t>.</a:t>
            </a:r>
          </a:p>
        </p:txBody>
      </p:sp>
      <p:sp>
        <p:nvSpPr>
          <p:cNvPr id="24" name="!!HDDDrvM">
            <a:extLst>
              <a:ext uri="{FF2B5EF4-FFF2-40B4-BE49-F238E27FC236}">
                <a16:creationId xmlns:a16="http://schemas.microsoft.com/office/drawing/2014/main" id="{D444CD78-4544-56CF-ADB3-E24EBF0440C6}"/>
              </a:ext>
            </a:extLst>
          </p:cNvPr>
          <p:cNvSpPr/>
          <p:nvPr/>
        </p:nvSpPr>
        <p:spPr>
          <a:xfrm>
            <a:off x="6960000" y="3788900"/>
            <a:ext cx="1080000" cy="360100"/>
          </a:xfrm>
          <a:prstGeom prst="roundRect">
            <a:avLst>
              <a:gd name="adj" fmla="val 50000"/>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latin typeface="Montserrat" pitchFamily="2" charset="0"/>
              </a:rPr>
              <a:t>HDD </a:t>
            </a:r>
            <a:r>
              <a:rPr lang="en-US" sz="1600" dirty="0" err="1">
                <a:solidFill>
                  <a:schemeClr val="bg1"/>
                </a:solidFill>
                <a:latin typeface="Montserrat" pitchFamily="2" charset="0"/>
              </a:rPr>
              <a:t>Drv</a:t>
            </a:r>
            <a:r>
              <a:rPr lang="en-US" sz="1600" dirty="0">
                <a:solidFill>
                  <a:schemeClr val="bg1"/>
                </a:solidFill>
                <a:latin typeface="Montserrat" pitchFamily="2" charset="0"/>
              </a:rPr>
              <a:t>.</a:t>
            </a:r>
          </a:p>
        </p:txBody>
      </p:sp>
      <p:sp>
        <p:nvSpPr>
          <p:cNvPr id="27" name="!!OptaneDrv">
            <a:extLst>
              <a:ext uri="{FF2B5EF4-FFF2-40B4-BE49-F238E27FC236}">
                <a16:creationId xmlns:a16="http://schemas.microsoft.com/office/drawing/2014/main" id="{AF741186-5116-8E56-8974-8DE3D424586C}"/>
              </a:ext>
            </a:extLst>
          </p:cNvPr>
          <p:cNvSpPr/>
          <p:nvPr/>
        </p:nvSpPr>
        <p:spPr>
          <a:xfrm>
            <a:off x="4152000" y="2853000"/>
            <a:ext cx="1080000" cy="864000"/>
          </a:xfrm>
          <a:prstGeom prst="roundRect">
            <a:avLst>
              <a:gd name="adj" fmla="val 20269"/>
            </a:avLst>
          </a:prstGeom>
          <a:solidFill>
            <a:srgbClr val="34A85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a:p>
            <a:pPr algn="ctr"/>
            <a:r>
              <a:rPr lang="en-US" dirty="0">
                <a:solidFill>
                  <a:schemeClr val="bg1"/>
                </a:solidFill>
                <a:latin typeface="Montserrat" pitchFamily="2" charset="0"/>
              </a:rPr>
              <a:t>File Sys.</a:t>
            </a:r>
          </a:p>
        </p:txBody>
      </p:sp>
      <p:sp>
        <p:nvSpPr>
          <p:cNvPr id="28" name="!!SSDDrv">
            <a:extLst>
              <a:ext uri="{FF2B5EF4-FFF2-40B4-BE49-F238E27FC236}">
                <a16:creationId xmlns:a16="http://schemas.microsoft.com/office/drawing/2014/main" id="{7C3A1211-66E4-B152-E8CA-47019799989B}"/>
              </a:ext>
            </a:extLst>
          </p:cNvPr>
          <p:cNvSpPr/>
          <p:nvPr/>
        </p:nvSpPr>
        <p:spPr>
          <a:xfrm>
            <a:off x="5520000" y="2853000"/>
            <a:ext cx="1152000" cy="864000"/>
          </a:xfrm>
          <a:prstGeom prst="roundRect">
            <a:avLst>
              <a:gd name="adj" fmla="val 18799"/>
            </a:avLst>
          </a:prstGeom>
          <a:solidFill>
            <a:srgbClr val="34A85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a:p>
            <a:pPr algn="ctr"/>
            <a:r>
              <a:rPr lang="en-US" dirty="0">
                <a:solidFill>
                  <a:schemeClr val="bg1"/>
                </a:solidFill>
                <a:latin typeface="Montserrat" pitchFamily="2" charset="0"/>
              </a:rPr>
              <a:t>File Sys.</a:t>
            </a:r>
          </a:p>
        </p:txBody>
      </p:sp>
      <p:sp>
        <p:nvSpPr>
          <p:cNvPr id="29" name="!!HDDDrv">
            <a:extLst>
              <a:ext uri="{FF2B5EF4-FFF2-40B4-BE49-F238E27FC236}">
                <a16:creationId xmlns:a16="http://schemas.microsoft.com/office/drawing/2014/main" id="{269F6AD4-6BA1-F0C0-CE66-C55DE144974C}"/>
              </a:ext>
            </a:extLst>
          </p:cNvPr>
          <p:cNvSpPr/>
          <p:nvPr/>
        </p:nvSpPr>
        <p:spPr>
          <a:xfrm>
            <a:off x="6960000" y="2853000"/>
            <a:ext cx="1080000" cy="864000"/>
          </a:xfrm>
          <a:prstGeom prst="roundRect">
            <a:avLst>
              <a:gd name="adj" fmla="val 19166"/>
            </a:avLst>
          </a:prstGeom>
          <a:solidFill>
            <a:srgbClr val="34A85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a:p>
            <a:pPr algn="ctr"/>
            <a:r>
              <a:rPr lang="en-US" dirty="0">
                <a:solidFill>
                  <a:schemeClr val="bg1"/>
                </a:solidFill>
                <a:latin typeface="Montserrat" pitchFamily="2" charset="0"/>
              </a:rPr>
              <a:t>File Sys.</a:t>
            </a:r>
          </a:p>
        </p:txBody>
      </p:sp>
      <p:sp>
        <p:nvSpPr>
          <p:cNvPr id="33" name="!!HDDDrvM">
            <a:extLst>
              <a:ext uri="{FF2B5EF4-FFF2-40B4-BE49-F238E27FC236}">
                <a16:creationId xmlns:a16="http://schemas.microsoft.com/office/drawing/2014/main" id="{FB2E82E3-2BD7-8B28-3ABB-AFE7023137AD}"/>
              </a:ext>
            </a:extLst>
          </p:cNvPr>
          <p:cNvSpPr/>
          <p:nvPr/>
        </p:nvSpPr>
        <p:spPr>
          <a:xfrm>
            <a:off x="9192000" y="3793197"/>
            <a:ext cx="1080000" cy="360100"/>
          </a:xfrm>
          <a:prstGeom prst="roundRect">
            <a:avLst>
              <a:gd name="adj" fmla="val 50000"/>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latin typeface="Montserrat" pitchFamily="2" charset="0"/>
              </a:rPr>
              <a:t>Tape </a:t>
            </a:r>
            <a:r>
              <a:rPr lang="en-US" sz="1600" dirty="0" err="1">
                <a:solidFill>
                  <a:schemeClr val="bg1"/>
                </a:solidFill>
                <a:latin typeface="Montserrat" pitchFamily="2" charset="0"/>
              </a:rPr>
              <a:t>Drv</a:t>
            </a:r>
            <a:r>
              <a:rPr lang="en-US" sz="1600" dirty="0">
                <a:solidFill>
                  <a:schemeClr val="bg1"/>
                </a:solidFill>
                <a:latin typeface="Montserrat" pitchFamily="2" charset="0"/>
              </a:rPr>
              <a:t>.</a:t>
            </a:r>
          </a:p>
        </p:txBody>
      </p:sp>
      <p:sp>
        <p:nvSpPr>
          <p:cNvPr id="34" name="!!HDDDrv">
            <a:extLst>
              <a:ext uri="{FF2B5EF4-FFF2-40B4-BE49-F238E27FC236}">
                <a16:creationId xmlns:a16="http://schemas.microsoft.com/office/drawing/2014/main" id="{B82FA1D5-0AC8-997B-6F45-3A396FA9BCA7}"/>
              </a:ext>
            </a:extLst>
          </p:cNvPr>
          <p:cNvSpPr/>
          <p:nvPr/>
        </p:nvSpPr>
        <p:spPr>
          <a:xfrm>
            <a:off x="9192000" y="2853000"/>
            <a:ext cx="1080000" cy="864000"/>
          </a:xfrm>
          <a:prstGeom prst="roundRect">
            <a:avLst>
              <a:gd name="adj" fmla="val 19166"/>
            </a:avLst>
          </a:prstGeom>
          <a:solidFill>
            <a:srgbClr val="34A85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bg1"/>
                </a:solidFill>
                <a:latin typeface="Montserrat" pitchFamily="2" charset="0"/>
              </a:rPr>
              <a:t>Tape</a:t>
            </a:r>
            <a:endParaRPr lang="en-US" sz="2000" dirty="0">
              <a:solidFill>
                <a:schemeClr val="bg1"/>
              </a:solidFill>
              <a:latin typeface="Montserrat" pitchFamily="2" charset="0"/>
            </a:endParaRPr>
          </a:p>
          <a:p>
            <a:pPr algn="ctr"/>
            <a:r>
              <a:rPr lang="en-US" dirty="0">
                <a:solidFill>
                  <a:schemeClr val="bg1"/>
                </a:solidFill>
                <a:latin typeface="Montserrat" pitchFamily="2" charset="0"/>
              </a:rPr>
              <a:t>File Sys.</a:t>
            </a:r>
          </a:p>
        </p:txBody>
      </p:sp>
      <p:sp>
        <p:nvSpPr>
          <p:cNvPr id="35" name="!!Tape">
            <a:extLst>
              <a:ext uri="{FF2B5EF4-FFF2-40B4-BE49-F238E27FC236}">
                <a16:creationId xmlns:a16="http://schemas.microsoft.com/office/drawing/2014/main" id="{A37D757C-9398-3C2B-FD91-807F38002F2A}"/>
              </a:ext>
            </a:extLst>
          </p:cNvPr>
          <p:cNvSpPr/>
          <p:nvPr/>
        </p:nvSpPr>
        <p:spPr>
          <a:xfrm>
            <a:off x="9120000" y="4365000"/>
            <a:ext cx="1224000" cy="1440000"/>
          </a:xfrm>
          <a:prstGeom prst="roundRect">
            <a:avLst/>
          </a:prstGeom>
          <a:solidFill>
            <a:srgbClr val="4361E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Tape</a:t>
            </a:r>
          </a:p>
        </p:txBody>
      </p:sp>
      <p:pic>
        <p:nvPicPr>
          <p:cNvPr id="39" name="Picture 38">
            <a:extLst>
              <a:ext uri="{FF2B5EF4-FFF2-40B4-BE49-F238E27FC236}">
                <a16:creationId xmlns:a16="http://schemas.microsoft.com/office/drawing/2014/main" id="{14F163AA-F1F1-8EED-08AB-F347C350AABB}"/>
              </a:ext>
            </a:extLst>
          </p:cNvPr>
          <p:cNvPicPr>
            <a:picLocks noChangeAspect="1"/>
          </p:cNvPicPr>
          <p:nvPr/>
        </p:nvPicPr>
        <p:blipFill>
          <a:blip r:embed="rId3"/>
          <a:stretch>
            <a:fillRect/>
          </a:stretch>
        </p:blipFill>
        <p:spPr>
          <a:xfrm rot="5400000">
            <a:off x="8400000" y="3800745"/>
            <a:ext cx="549000" cy="549000"/>
          </a:xfrm>
          <a:prstGeom prst="rect">
            <a:avLst/>
          </a:prstGeom>
        </p:spPr>
      </p:pic>
      <p:sp>
        <p:nvSpPr>
          <p:cNvPr id="40" name="TextBox 39">
            <a:extLst>
              <a:ext uri="{FF2B5EF4-FFF2-40B4-BE49-F238E27FC236}">
                <a16:creationId xmlns:a16="http://schemas.microsoft.com/office/drawing/2014/main" id="{1426BEEF-5AF5-8A68-372F-1A10D3D2CA64}"/>
              </a:ext>
            </a:extLst>
          </p:cNvPr>
          <p:cNvSpPr txBox="1"/>
          <p:nvPr/>
        </p:nvSpPr>
        <p:spPr>
          <a:xfrm>
            <a:off x="8832000" y="1917000"/>
            <a:ext cx="2880000" cy="720000"/>
          </a:xfrm>
          <a:prstGeom prst="rect">
            <a:avLst/>
          </a:prstGeom>
          <a:noFill/>
        </p:spPr>
        <p:txBody>
          <a:bodyPr wrap="none" lIns="0" tIns="0" rIns="0" bIns="0" rtlCol="0" anchor="ctr">
            <a:noAutofit/>
          </a:bodyPr>
          <a:lstStyle/>
          <a:p>
            <a:pPr algn="ctr"/>
            <a:r>
              <a:rPr lang="en-US" sz="2000" b="1" dirty="0">
                <a:solidFill>
                  <a:srgbClr val="F72585"/>
                </a:solidFill>
                <a:latin typeface="Montserrat" pitchFamily="2" charset="0"/>
              </a:rPr>
              <a:t>Mux decouples</a:t>
            </a:r>
          </a:p>
          <a:p>
            <a:pPr algn="ctr"/>
            <a:r>
              <a:rPr lang="en-US" sz="2000" b="1" dirty="0">
                <a:solidFill>
                  <a:srgbClr val="F72585"/>
                </a:solidFill>
                <a:latin typeface="Montserrat" pitchFamily="2" charset="0"/>
              </a:rPr>
              <a:t>tiering from device mgmt.</a:t>
            </a:r>
          </a:p>
        </p:txBody>
      </p:sp>
      <p:sp>
        <p:nvSpPr>
          <p:cNvPr id="46" name="!!OptaneFS4">
            <a:extLst>
              <a:ext uri="{FF2B5EF4-FFF2-40B4-BE49-F238E27FC236}">
                <a16:creationId xmlns:a16="http://schemas.microsoft.com/office/drawing/2014/main" id="{A4C86A1E-EB53-9591-4B3E-579C2E6485A2}"/>
              </a:ext>
            </a:extLst>
          </p:cNvPr>
          <p:cNvSpPr/>
          <p:nvPr/>
        </p:nvSpPr>
        <p:spPr>
          <a:xfrm>
            <a:off x="2928000" y="3213000"/>
            <a:ext cx="216000" cy="216000"/>
          </a:xfrm>
          <a:prstGeom prst="roundRect">
            <a:avLst>
              <a:gd name="adj" fmla="val 20269"/>
            </a:avLst>
          </a:prstGeom>
          <a:solidFill>
            <a:srgbClr val="34A853">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48" name="!!OptaneFS5">
            <a:extLst>
              <a:ext uri="{FF2B5EF4-FFF2-40B4-BE49-F238E27FC236}">
                <a16:creationId xmlns:a16="http://schemas.microsoft.com/office/drawing/2014/main" id="{ECC868BA-7BEE-0799-FCC1-74D9B198F533}"/>
              </a:ext>
            </a:extLst>
          </p:cNvPr>
          <p:cNvSpPr/>
          <p:nvPr/>
        </p:nvSpPr>
        <p:spPr>
          <a:xfrm>
            <a:off x="3360000" y="3141000"/>
            <a:ext cx="360000" cy="360000"/>
          </a:xfrm>
          <a:prstGeom prst="roundRect">
            <a:avLst>
              <a:gd name="adj" fmla="val 20269"/>
            </a:avLst>
          </a:prstGeom>
          <a:solidFill>
            <a:srgbClr val="34A853">
              <a:alpha val="75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51" name="Arrow: Chevron 50">
            <a:extLst>
              <a:ext uri="{FF2B5EF4-FFF2-40B4-BE49-F238E27FC236}">
                <a16:creationId xmlns:a16="http://schemas.microsoft.com/office/drawing/2014/main" id="{CD80CF79-BA03-BD94-FB35-7297049169C2}"/>
              </a:ext>
            </a:extLst>
          </p:cNvPr>
          <p:cNvSpPr/>
          <p:nvPr/>
        </p:nvSpPr>
        <p:spPr>
          <a:xfrm>
            <a:off x="3432000" y="3213000"/>
            <a:ext cx="216000" cy="216000"/>
          </a:xfrm>
          <a:prstGeom prst="chevron">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52" name="Arrow: Chevron 51">
            <a:extLst>
              <a:ext uri="{FF2B5EF4-FFF2-40B4-BE49-F238E27FC236}">
                <a16:creationId xmlns:a16="http://schemas.microsoft.com/office/drawing/2014/main" id="{1126F183-1D7C-0D52-74B4-FDE3DD04BFB3}"/>
              </a:ext>
            </a:extLst>
          </p:cNvPr>
          <p:cNvSpPr/>
          <p:nvPr/>
        </p:nvSpPr>
        <p:spPr>
          <a:xfrm>
            <a:off x="3000000" y="3285000"/>
            <a:ext cx="72000" cy="72000"/>
          </a:xfrm>
          <a:prstGeom prst="chevron">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53" name="TextBox 52">
            <a:extLst>
              <a:ext uri="{FF2B5EF4-FFF2-40B4-BE49-F238E27FC236}">
                <a16:creationId xmlns:a16="http://schemas.microsoft.com/office/drawing/2014/main" id="{B805FAFA-8C78-9068-E14A-2F7051987372}"/>
              </a:ext>
            </a:extLst>
          </p:cNvPr>
          <p:cNvSpPr txBox="1"/>
          <p:nvPr/>
        </p:nvSpPr>
        <p:spPr>
          <a:xfrm>
            <a:off x="552000" y="1917000"/>
            <a:ext cx="2880000" cy="720000"/>
          </a:xfrm>
          <a:prstGeom prst="rect">
            <a:avLst/>
          </a:prstGeom>
          <a:noFill/>
        </p:spPr>
        <p:txBody>
          <a:bodyPr wrap="none" lIns="0" tIns="0" rIns="0" bIns="0" rtlCol="0" anchor="ctr">
            <a:noAutofit/>
          </a:bodyPr>
          <a:lstStyle/>
          <a:p>
            <a:pPr algn="ctr"/>
            <a:r>
              <a:rPr lang="en-US" sz="2000" b="1" dirty="0">
                <a:solidFill>
                  <a:srgbClr val="F72585"/>
                </a:solidFill>
                <a:latin typeface="Montserrat" pitchFamily="2" charset="0"/>
              </a:rPr>
              <a:t>Mux can directly use</a:t>
            </a:r>
          </a:p>
          <a:p>
            <a:pPr algn="ctr"/>
            <a:r>
              <a:rPr lang="en-US" sz="2000" b="1" dirty="0">
                <a:solidFill>
                  <a:srgbClr val="F72585"/>
                </a:solidFill>
                <a:latin typeface="Montserrat" pitchFamily="2" charset="0"/>
              </a:rPr>
              <a:t>latest file systems / devices</a:t>
            </a:r>
          </a:p>
        </p:txBody>
      </p:sp>
      <p:sp>
        <p:nvSpPr>
          <p:cNvPr id="54" name="TextBox 53">
            <a:extLst>
              <a:ext uri="{FF2B5EF4-FFF2-40B4-BE49-F238E27FC236}">
                <a16:creationId xmlns:a16="http://schemas.microsoft.com/office/drawing/2014/main" id="{7B29DBE6-17DF-3600-5BC9-F5C9920CB19B}"/>
              </a:ext>
            </a:extLst>
          </p:cNvPr>
          <p:cNvSpPr txBox="1"/>
          <p:nvPr/>
        </p:nvSpPr>
        <p:spPr>
          <a:xfrm>
            <a:off x="7392000" y="4437000"/>
            <a:ext cx="288000" cy="288000"/>
          </a:xfrm>
          <a:prstGeom prst="rect">
            <a:avLst/>
          </a:prstGeom>
          <a:noFill/>
        </p:spPr>
        <p:txBody>
          <a:bodyPr wrap="square" lIns="0" tIns="0" rIns="0" bIns="0" rtlCol="0" anchor="ctr">
            <a:noAutofit/>
          </a:bodyPr>
          <a:lstStyle/>
          <a:p>
            <a:pPr algn="ctr"/>
            <a:r>
              <a:rPr lang="zh-CN" altLang="en-US" sz="1600" dirty="0">
                <a:latin typeface="Montserrat" pitchFamily="2" charset="0"/>
              </a:rPr>
              <a:t>📂</a:t>
            </a:r>
            <a:endParaRPr lang="en-US" sz="1600" dirty="0" err="1">
              <a:latin typeface="Montserrat" pitchFamily="2" charset="0"/>
            </a:endParaRPr>
          </a:p>
        </p:txBody>
      </p:sp>
      <p:sp>
        <p:nvSpPr>
          <p:cNvPr id="55" name="TextBox 54">
            <a:extLst>
              <a:ext uri="{FF2B5EF4-FFF2-40B4-BE49-F238E27FC236}">
                <a16:creationId xmlns:a16="http://schemas.microsoft.com/office/drawing/2014/main" id="{0EB98107-22BA-DF93-97F8-1ED3FD68CA61}"/>
              </a:ext>
            </a:extLst>
          </p:cNvPr>
          <p:cNvSpPr txBox="1"/>
          <p:nvPr/>
        </p:nvSpPr>
        <p:spPr>
          <a:xfrm>
            <a:off x="7680000" y="4437000"/>
            <a:ext cx="288000" cy="288000"/>
          </a:xfrm>
          <a:prstGeom prst="rect">
            <a:avLst/>
          </a:prstGeom>
          <a:noFill/>
        </p:spPr>
        <p:txBody>
          <a:bodyPr wrap="square" lIns="0" tIns="0" rIns="0" bIns="0" rtlCol="0" anchor="ctr">
            <a:noAutofit/>
          </a:bodyPr>
          <a:lstStyle/>
          <a:p>
            <a:pPr algn="ctr"/>
            <a:r>
              <a:rPr lang="zh-CN" altLang="en-US" sz="1600" dirty="0">
                <a:latin typeface="Montserrat" pitchFamily="2" charset="0"/>
              </a:rPr>
              <a:t>📂</a:t>
            </a:r>
            <a:endParaRPr lang="en-US" sz="1600" dirty="0" err="1">
              <a:latin typeface="Montserrat" pitchFamily="2" charset="0"/>
            </a:endParaRPr>
          </a:p>
        </p:txBody>
      </p:sp>
      <p:sp>
        <p:nvSpPr>
          <p:cNvPr id="56" name="TextBox 55">
            <a:extLst>
              <a:ext uri="{FF2B5EF4-FFF2-40B4-BE49-F238E27FC236}">
                <a16:creationId xmlns:a16="http://schemas.microsoft.com/office/drawing/2014/main" id="{664D3F5C-A905-ADE5-3311-81C1C038A3AF}"/>
              </a:ext>
            </a:extLst>
          </p:cNvPr>
          <p:cNvSpPr txBox="1"/>
          <p:nvPr/>
        </p:nvSpPr>
        <p:spPr>
          <a:xfrm>
            <a:off x="7104963" y="4437000"/>
            <a:ext cx="288000" cy="288000"/>
          </a:xfrm>
          <a:prstGeom prst="rect">
            <a:avLst/>
          </a:prstGeom>
          <a:noFill/>
        </p:spPr>
        <p:txBody>
          <a:bodyPr wrap="square" lIns="0" tIns="0" rIns="0" bIns="0" rtlCol="0" anchor="ctr">
            <a:noAutofit/>
          </a:bodyPr>
          <a:lstStyle/>
          <a:p>
            <a:pPr algn="ctr"/>
            <a:r>
              <a:rPr lang="zh-CN" altLang="en-US" sz="1600" dirty="0">
                <a:latin typeface="Montserrat" pitchFamily="2" charset="0"/>
              </a:rPr>
              <a:t>📂</a:t>
            </a:r>
            <a:endParaRPr lang="en-US" sz="1600" dirty="0" err="1">
              <a:latin typeface="Montserrat" pitchFamily="2" charset="0"/>
            </a:endParaRPr>
          </a:p>
        </p:txBody>
      </p:sp>
      <p:sp>
        <p:nvSpPr>
          <p:cNvPr id="57" name="TextBox 56">
            <a:extLst>
              <a:ext uri="{FF2B5EF4-FFF2-40B4-BE49-F238E27FC236}">
                <a16:creationId xmlns:a16="http://schemas.microsoft.com/office/drawing/2014/main" id="{0A7E8887-1317-D258-822A-8649395E7E23}"/>
              </a:ext>
            </a:extLst>
          </p:cNvPr>
          <p:cNvSpPr txBox="1"/>
          <p:nvPr/>
        </p:nvSpPr>
        <p:spPr>
          <a:xfrm>
            <a:off x="4656000" y="5877000"/>
            <a:ext cx="2880000" cy="720000"/>
          </a:xfrm>
          <a:prstGeom prst="rect">
            <a:avLst/>
          </a:prstGeom>
          <a:noFill/>
        </p:spPr>
        <p:txBody>
          <a:bodyPr wrap="none" lIns="0" tIns="0" rIns="0" bIns="0" rtlCol="0" anchor="ctr">
            <a:noAutofit/>
          </a:bodyPr>
          <a:lstStyle/>
          <a:p>
            <a:pPr algn="ctr"/>
            <a:r>
              <a:rPr lang="en-US" sz="2000" b="1" dirty="0">
                <a:solidFill>
                  <a:srgbClr val="F72585"/>
                </a:solidFill>
                <a:latin typeface="Montserrat" pitchFamily="2" charset="0"/>
              </a:rPr>
              <a:t>Mux supports tiering</a:t>
            </a:r>
          </a:p>
          <a:p>
            <a:pPr algn="ctr"/>
            <a:r>
              <a:rPr lang="en-US" sz="2000" b="1" dirty="0">
                <a:solidFill>
                  <a:srgbClr val="F72585"/>
                </a:solidFill>
                <a:latin typeface="Montserrat" pitchFamily="2" charset="0"/>
              </a:rPr>
              <a:t>over existing storage in production</a:t>
            </a:r>
          </a:p>
        </p:txBody>
      </p:sp>
      <p:sp>
        <p:nvSpPr>
          <p:cNvPr id="58" name="TextBox 57">
            <a:extLst>
              <a:ext uri="{FF2B5EF4-FFF2-40B4-BE49-F238E27FC236}">
                <a16:creationId xmlns:a16="http://schemas.microsoft.com/office/drawing/2014/main" id="{E9E95C57-4DA4-205A-B8A3-B75A8FB462AF}"/>
              </a:ext>
            </a:extLst>
          </p:cNvPr>
          <p:cNvSpPr txBox="1"/>
          <p:nvPr/>
        </p:nvSpPr>
        <p:spPr>
          <a:xfrm>
            <a:off x="840000" y="4221000"/>
            <a:ext cx="2880000" cy="2304000"/>
          </a:xfrm>
          <a:prstGeom prst="rect">
            <a:avLst/>
          </a:prstGeom>
          <a:noFill/>
        </p:spPr>
        <p:txBody>
          <a:bodyPr wrap="none" lIns="0" tIns="0" rIns="0" bIns="0" rtlCol="0" anchor="ctr">
            <a:noAutofit/>
          </a:bodyPr>
          <a:lstStyle/>
          <a:p>
            <a:r>
              <a:rPr lang="zh-CN" altLang="en-US" sz="2000" b="1" dirty="0">
                <a:solidFill>
                  <a:srgbClr val="F72585"/>
                </a:solidFill>
                <a:latin typeface="Montserrat" pitchFamily="2" charset="0"/>
              </a:rPr>
              <a:t>✅ </a:t>
            </a:r>
            <a:r>
              <a:rPr lang="en-US" altLang="zh-CN" sz="2000" b="1" dirty="0">
                <a:latin typeface="Montserrat" pitchFamily="2" charset="0"/>
              </a:rPr>
              <a:t>Flexibility</a:t>
            </a:r>
          </a:p>
          <a:p>
            <a:endParaRPr lang="en-US" sz="2000" b="1" dirty="0">
              <a:latin typeface="Montserrat" pitchFamily="2" charset="0"/>
            </a:endParaRPr>
          </a:p>
          <a:p>
            <a:r>
              <a:rPr lang="zh-CN" altLang="en-US" sz="2000" b="1" dirty="0">
                <a:solidFill>
                  <a:srgbClr val="F72585"/>
                </a:solidFill>
                <a:latin typeface="Montserrat" pitchFamily="2" charset="0"/>
              </a:rPr>
              <a:t>✅</a:t>
            </a:r>
            <a:r>
              <a:rPr lang="en-US" altLang="zh-CN" sz="2000" b="1" dirty="0">
                <a:latin typeface="Montserrat" pitchFamily="2" charset="0"/>
              </a:rPr>
              <a:t> Modularity</a:t>
            </a:r>
          </a:p>
          <a:p>
            <a:endParaRPr lang="en-US" altLang="zh-CN" sz="2000" b="1" dirty="0">
              <a:latin typeface="Montserrat" pitchFamily="2" charset="0"/>
            </a:endParaRPr>
          </a:p>
          <a:p>
            <a:r>
              <a:rPr lang="zh-CN" altLang="en-US" sz="2000" b="1" dirty="0">
                <a:solidFill>
                  <a:srgbClr val="F72585"/>
                </a:solidFill>
                <a:latin typeface="Montserrat" pitchFamily="2" charset="0"/>
              </a:rPr>
              <a:t>✅ </a:t>
            </a:r>
            <a:r>
              <a:rPr lang="en-US" altLang="zh-CN" sz="2000" b="1" dirty="0">
                <a:latin typeface="Montserrat" pitchFamily="2" charset="0"/>
              </a:rPr>
              <a:t>Compatibility</a:t>
            </a:r>
          </a:p>
        </p:txBody>
      </p:sp>
      <p:sp>
        <p:nvSpPr>
          <p:cNvPr id="60" name="Rectangle 59">
            <a:extLst>
              <a:ext uri="{FF2B5EF4-FFF2-40B4-BE49-F238E27FC236}">
                <a16:creationId xmlns:a16="http://schemas.microsoft.com/office/drawing/2014/main" id="{CF45984B-DA72-63E2-9098-2166CF61CF87}"/>
              </a:ext>
            </a:extLst>
          </p:cNvPr>
          <p:cNvSpPr/>
          <p:nvPr/>
        </p:nvSpPr>
        <p:spPr>
          <a:xfrm>
            <a:off x="8256000" y="1989000"/>
            <a:ext cx="3816000" cy="4032000"/>
          </a:xfrm>
          <a:prstGeom prst="rect">
            <a:avLst/>
          </a:prstGeom>
          <a:solidFill>
            <a:schemeClr val="bg1">
              <a:alpha val="67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17" name="!!KernM">
            <a:extLst>
              <a:ext uri="{FF2B5EF4-FFF2-40B4-BE49-F238E27FC236}">
                <a16:creationId xmlns:a16="http://schemas.microsoft.com/office/drawing/2014/main" id="{3E5CD686-6DCD-E49F-2E53-B2BD557C9BED}"/>
              </a:ext>
            </a:extLst>
          </p:cNvPr>
          <p:cNvSpPr/>
          <p:nvPr/>
        </p:nvSpPr>
        <p:spPr>
          <a:xfrm>
            <a:off x="4008000" y="1485000"/>
            <a:ext cx="4176000" cy="423600"/>
          </a:xfrm>
          <a:prstGeom prst="roundRect">
            <a:avLst>
              <a:gd name="adj" fmla="val 50000"/>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Linux VFS Infra</a:t>
            </a:r>
          </a:p>
        </p:txBody>
      </p:sp>
      <p:sp>
        <p:nvSpPr>
          <p:cNvPr id="20" name="Title 2">
            <a:extLst>
              <a:ext uri="{FF2B5EF4-FFF2-40B4-BE49-F238E27FC236}">
                <a16:creationId xmlns:a16="http://schemas.microsoft.com/office/drawing/2014/main" id="{9DDA1E4D-B862-B8DF-0171-B96C85F8A46A}"/>
              </a:ext>
            </a:extLst>
          </p:cNvPr>
          <p:cNvSpPr txBox="1">
            <a:spLocks/>
          </p:cNvSpPr>
          <p:nvPr/>
        </p:nvSpPr>
        <p:spPr>
          <a:xfrm>
            <a:off x="336000" y="549000"/>
            <a:ext cx="11521280" cy="720080"/>
          </a:xfrm>
          <a:prstGeom prst="rect">
            <a:avLst/>
          </a:prstGeom>
        </p:spPr>
        <p:txBody>
          <a:bodyPr vert="horz" lIns="91440" tIns="45720" rIns="91440" bIns="45720" rtlCol="0" anchor="ctr">
            <a:normAutofit/>
          </a:bodyPr>
          <a:lstStyle>
            <a:lvl1pPr algn="l" defTabSz="914377" rtl="0" eaLnBrk="1" latinLnBrk="0" hangingPunct="1">
              <a:lnSpc>
                <a:spcPct val="100000"/>
              </a:lnSpc>
              <a:spcBef>
                <a:spcPct val="0"/>
              </a:spcBef>
              <a:buNone/>
              <a:defRPr sz="3600" kern="1200">
                <a:solidFill>
                  <a:schemeClr val="tx1"/>
                </a:solidFill>
                <a:latin typeface="Montserrat Medium" pitchFamily="2" charset="0"/>
                <a:ea typeface="+mj-ea"/>
                <a:cs typeface="+mj-cs"/>
              </a:defRPr>
            </a:lvl1pPr>
          </a:lstStyle>
          <a:p>
            <a:r>
              <a:rPr lang="en-US" altLang="zh-CN" dirty="0"/>
              <a:t>Our Contributions</a:t>
            </a:r>
            <a:endParaRPr lang="en-US" dirty="0"/>
          </a:p>
        </p:txBody>
      </p:sp>
      <p:pic>
        <p:nvPicPr>
          <p:cNvPr id="21" name="Picture 6" descr="btrfs · GitHub">
            <a:extLst>
              <a:ext uri="{FF2B5EF4-FFF2-40B4-BE49-F238E27FC236}">
                <a16:creationId xmlns:a16="http://schemas.microsoft.com/office/drawing/2014/main" id="{62CE316A-E56E-AF00-E3DB-17EB92695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000" y="3029796"/>
            <a:ext cx="897000" cy="897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Get file creation time on Linux with EXT4 · Igor Moiseev">
            <a:extLst>
              <a:ext uri="{FF2B5EF4-FFF2-40B4-BE49-F238E27FC236}">
                <a16:creationId xmlns:a16="http://schemas.microsoft.com/office/drawing/2014/main" id="{4F11EDA3-956B-D7A6-EDAE-618530FC13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7000" y="2694042"/>
            <a:ext cx="720000" cy="4040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Logo of the OpenZFS project">
            <a:extLst>
              <a:ext uri="{FF2B5EF4-FFF2-40B4-BE49-F238E27FC236}">
                <a16:creationId xmlns:a16="http://schemas.microsoft.com/office/drawing/2014/main" id="{49FC2970-95F3-015E-64BD-9283641D7F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000" y="3389796"/>
            <a:ext cx="730836" cy="6665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523FAD4E-169F-D4B9-9131-71735B656D30}"/>
              </a:ext>
            </a:extLst>
          </p:cNvPr>
          <p:cNvPicPr>
            <a:picLocks noChangeAspect="1"/>
          </p:cNvPicPr>
          <p:nvPr/>
        </p:nvPicPr>
        <p:blipFill>
          <a:blip r:embed="rId7"/>
          <a:stretch>
            <a:fillRect/>
          </a:stretch>
        </p:blipFill>
        <p:spPr>
          <a:xfrm>
            <a:off x="1887000" y="3677796"/>
            <a:ext cx="734766" cy="399204"/>
          </a:xfrm>
          <a:prstGeom prst="rect">
            <a:avLst/>
          </a:prstGeom>
        </p:spPr>
      </p:pic>
      <p:pic>
        <p:nvPicPr>
          <p:cNvPr id="30" name="Picture 12">
            <a:extLst>
              <a:ext uri="{FF2B5EF4-FFF2-40B4-BE49-F238E27FC236}">
                <a16:creationId xmlns:a16="http://schemas.microsoft.com/office/drawing/2014/main" id="{5D6229F1-F7B2-6D56-0BA7-7BEA6DF410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9000" y="2813796"/>
            <a:ext cx="477000" cy="477000"/>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hidden="1">
            <a:extLst>
              <a:ext uri="{FF2B5EF4-FFF2-40B4-BE49-F238E27FC236}">
                <a16:creationId xmlns:a16="http://schemas.microsoft.com/office/drawing/2014/main" id="{14346D72-CA6F-2D1D-8F07-D7F13613B0D9}"/>
              </a:ext>
            </a:extLst>
          </p:cNvPr>
          <p:cNvSpPr/>
          <p:nvPr/>
        </p:nvSpPr>
        <p:spPr>
          <a:xfrm>
            <a:off x="120000" y="1701000"/>
            <a:ext cx="3816000" cy="2520000"/>
          </a:xfrm>
          <a:prstGeom prst="rect">
            <a:avLst/>
          </a:prstGeom>
          <a:solidFill>
            <a:schemeClr val="bg1">
              <a:alpha val="67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Tree>
    <p:extLst>
      <p:ext uri="{BB962C8B-B14F-4D97-AF65-F5344CB8AC3E}">
        <p14:creationId xmlns:p14="http://schemas.microsoft.com/office/powerpoint/2010/main" val="7228818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par>
                          <p:cTn id="17" fill="hold">
                            <p:stCondLst>
                              <p:cond delay="500"/>
                            </p:stCondLst>
                            <p:childTnLst>
                              <p:par>
                                <p:cTn id="18" presetID="42" presetClass="path" presetSubtype="0" accel="50000" decel="50000" fill="hold" grpId="0" nodeType="afterEffect">
                                  <p:stCondLst>
                                    <p:cond delay="250"/>
                                  </p:stCondLst>
                                  <p:childTnLst>
                                    <p:animMotion origin="layout" path="M 2.91667E-6 3.33333E-6 L -0.18308 -0.0007 " pathEditMode="relative" rAng="0" ptsTypes="AA">
                                      <p:cBhvr>
                                        <p:cTn id="19" dur="750" fill="hold"/>
                                        <p:tgtEl>
                                          <p:spTgt spid="33"/>
                                        </p:tgtEl>
                                        <p:attrNameLst>
                                          <p:attrName>ppt_x</p:attrName>
                                          <p:attrName>ppt_y</p:attrName>
                                        </p:attrNameLst>
                                      </p:cBhvr>
                                      <p:rCtr x="-9154" y="-46"/>
                                    </p:animMotion>
                                  </p:childTnLst>
                                </p:cTn>
                              </p:par>
                              <p:par>
                                <p:cTn id="20" presetID="42" presetClass="path" presetSubtype="0" accel="50000" decel="50000" fill="hold" grpId="0" nodeType="withEffect">
                                  <p:stCondLst>
                                    <p:cond delay="250"/>
                                  </p:stCondLst>
                                  <p:childTnLst>
                                    <p:animMotion origin="layout" path="M 2.91667E-6 4.81481E-6 L -0.18308 4.81481E-6 " pathEditMode="relative" rAng="0" ptsTypes="AA">
                                      <p:cBhvr>
                                        <p:cTn id="21" dur="750" fill="hold"/>
                                        <p:tgtEl>
                                          <p:spTgt spid="34"/>
                                        </p:tgtEl>
                                        <p:attrNameLst>
                                          <p:attrName>ppt_x</p:attrName>
                                          <p:attrName>ppt_y</p:attrName>
                                        </p:attrNameLst>
                                      </p:cBhvr>
                                      <p:rCtr x="-9154" y="0"/>
                                    </p:animMotion>
                                  </p:childTnLst>
                                </p:cTn>
                              </p:par>
                              <p:par>
                                <p:cTn id="22" presetID="42" presetClass="path" presetSubtype="0" accel="50000" decel="50000" fill="hold" grpId="0" nodeType="withEffect">
                                  <p:stCondLst>
                                    <p:cond delay="250"/>
                                  </p:stCondLst>
                                  <p:childTnLst>
                                    <p:animMotion origin="layout" path="M 2.91667E-6 4.81481E-6 L -0.18008 4.81481E-6 " pathEditMode="relative" rAng="0" ptsTypes="AA">
                                      <p:cBhvr>
                                        <p:cTn id="23" dur="750" fill="hold"/>
                                        <p:tgtEl>
                                          <p:spTgt spid="35"/>
                                        </p:tgtEl>
                                        <p:attrNameLst>
                                          <p:attrName>ppt_x</p:attrName>
                                          <p:attrName>ppt_y</p:attrName>
                                        </p:attrNameLst>
                                      </p:cBhvr>
                                      <p:rCtr x="-9010" y="0"/>
                                    </p:animMotion>
                                  </p:childTnLst>
                                </p:cTn>
                              </p:par>
                              <p:par>
                                <p:cTn id="24" presetID="42" presetClass="path" presetSubtype="0" accel="50000" decel="50000" fill="hold" grpId="0" nodeType="withEffect">
                                  <p:stCondLst>
                                    <p:cond delay="250"/>
                                  </p:stCondLst>
                                  <p:childTnLst>
                                    <p:animMotion origin="layout" path="M 1.04167E-6 4.81481E-6 L 0.18008 4.81481E-6 " pathEditMode="relative" rAng="0" ptsTypes="AA">
                                      <p:cBhvr>
                                        <p:cTn id="25" dur="750" fill="hold"/>
                                        <p:tgtEl>
                                          <p:spTgt spid="12"/>
                                        </p:tgtEl>
                                        <p:attrNameLst>
                                          <p:attrName>ppt_x</p:attrName>
                                          <p:attrName>ppt_y</p:attrName>
                                        </p:attrNameLst>
                                      </p:cBhvr>
                                      <p:rCtr x="8997" y="0"/>
                                    </p:animMotion>
                                  </p:childTnLst>
                                </p:cTn>
                              </p:par>
                              <p:par>
                                <p:cTn id="26" presetID="42" presetClass="path" presetSubtype="0" accel="50000" decel="50000" fill="hold" grpId="0" nodeType="withEffect">
                                  <p:stCondLst>
                                    <p:cond delay="250"/>
                                  </p:stCondLst>
                                  <p:childTnLst>
                                    <p:animMotion origin="layout" path="M -4.16667E-6 -3.7037E-6 L 0.18308 0.0007 " pathEditMode="relative" rAng="0" ptsTypes="AA">
                                      <p:cBhvr>
                                        <p:cTn id="27" dur="750" fill="hold"/>
                                        <p:tgtEl>
                                          <p:spTgt spid="24"/>
                                        </p:tgtEl>
                                        <p:attrNameLst>
                                          <p:attrName>ppt_x</p:attrName>
                                          <p:attrName>ppt_y</p:attrName>
                                        </p:attrNameLst>
                                      </p:cBhvr>
                                      <p:rCtr x="9154" y="23"/>
                                    </p:animMotion>
                                  </p:childTnLst>
                                </p:cTn>
                              </p:par>
                              <p:par>
                                <p:cTn id="28" presetID="42" presetClass="path" presetSubtype="0" accel="50000" decel="50000" fill="hold" grpId="0" nodeType="withEffect">
                                  <p:stCondLst>
                                    <p:cond delay="250"/>
                                  </p:stCondLst>
                                  <p:childTnLst>
                                    <p:animMotion origin="layout" path="M -4.16667E-6 4.81481E-6 L 0.18308 4.81481E-6 " pathEditMode="relative" rAng="0" ptsTypes="AA">
                                      <p:cBhvr>
                                        <p:cTn id="29" dur="750" fill="hold"/>
                                        <p:tgtEl>
                                          <p:spTgt spid="29"/>
                                        </p:tgtEl>
                                        <p:attrNameLst>
                                          <p:attrName>ppt_x</p:attrName>
                                          <p:attrName>ppt_y</p:attrName>
                                        </p:attrNameLst>
                                      </p:cBhvr>
                                      <p:rCtr x="9154" y="0"/>
                                    </p:animMotion>
                                  </p:childTnLst>
                                </p:cTn>
                              </p:par>
                              <p:par>
                                <p:cTn id="30" presetID="8" presetClass="emph" presetSubtype="0" fill="hold" nodeType="withEffect">
                                  <p:stCondLst>
                                    <p:cond delay="250"/>
                                  </p:stCondLst>
                                  <p:childTnLst>
                                    <p:animRot by="10800000">
                                      <p:cBhvr>
                                        <p:cTn id="31" dur="750" fill="hold"/>
                                        <p:tgtEl>
                                          <p:spTgt spid="39"/>
                                        </p:tgtEl>
                                        <p:attrNameLst>
                                          <p:attrName>r</p:attrName>
                                        </p:attrNameLst>
                                      </p:cBhvr>
                                    </p:animRot>
                                  </p:childTnLst>
                                </p:cTn>
                              </p:par>
                            </p:childTnLst>
                          </p:cTn>
                        </p:par>
                        <p:par>
                          <p:cTn id="32" fill="hold">
                            <p:stCondLst>
                              <p:cond delay="1500"/>
                            </p:stCondLst>
                            <p:childTnLst>
                              <p:par>
                                <p:cTn id="33" presetID="42" presetClass="path" presetSubtype="0" accel="50000" decel="50000" fill="hold" grpId="2" nodeType="afterEffect">
                                  <p:stCondLst>
                                    <p:cond delay="250"/>
                                  </p:stCondLst>
                                  <p:childTnLst>
                                    <p:animMotion origin="layout" path="M -0.18308 -0.0007 L 2.91667E-6 3.33333E-6 " pathEditMode="relative" rAng="0" ptsTypes="AA">
                                      <p:cBhvr>
                                        <p:cTn id="34" dur="750" fill="hold"/>
                                        <p:tgtEl>
                                          <p:spTgt spid="33"/>
                                        </p:tgtEl>
                                        <p:attrNameLst>
                                          <p:attrName>ppt_x</p:attrName>
                                          <p:attrName>ppt_y</p:attrName>
                                        </p:attrNameLst>
                                      </p:cBhvr>
                                      <p:rCtr x="9154" y="23"/>
                                    </p:animMotion>
                                  </p:childTnLst>
                                </p:cTn>
                              </p:par>
                              <p:par>
                                <p:cTn id="35" presetID="42" presetClass="path" presetSubtype="0" accel="50000" decel="50000" fill="hold" grpId="2" nodeType="withEffect">
                                  <p:stCondLst>
                                    <p:cond delay="250"/>
                                  </p:stCondLst>
                                  <p:childTnLst>
                                    <p:animMotion origin="layout" path="M -0.18308 4.81481E-6 L 2.91667E-6 4.81481E-6 " pathEditMode="relative" rAng="0" ptsTypes="AA">
                                      <p:cBhvr>
                                        <p:cTn id="36" dur="750" fill="hold"/>
                                        <p:tgtEl>
                                          <p:spTgt spid="34"/>
                                        </p:tgtEl>
                                        <p:attrNameLst>
                                          <p:attrName>ppt_x</p:attrName>
                                          <p:attrName>ppt_y</p:attrName>
                                        </p:attrNameLst>
                                      </p:cBhvr>
                                      <p:rCtr x="9154" y="0"/>
                                    </p:animMotion>
                                  </p:childTnLst>
                                </p:cTn>
                              </p:par>
                              <p:par>
                                <p:cTn id="37" presetID="42" presetClass="path" presetSubtype="0" accel="50000" decel="50000" fill="hold" grpId="2" nodeType="withEffect">
                                  <p:stCondLst>
                                    <p:cond delay="250"/>
                                  </p:stCondLst>
                                  <p:childTnLst>
                                    <p:animMotion origin="layout" path="M -0.18008 4.81481E-6 L 2.91667E-6 4.81481E-6 " pathEditMode="relative" rAng="0" ptsTypes="AA">
                                      <p:cBhvr>
                                        <p:cTn id="38" dur="750" fill="hold"/>
                                        <p:tgtEl>
                                          <p:spTgt spid="35"/>
                                        </p:tgtEl>
                                        <p:attrNameLst>
                                          <p:attrName>ppt_x</p:attrName>
                                          <p:attrName>ppt_y</p:attrName>
                                        </p:attrNameLst>
                                      </p:cBhvr>
                                      <p:rCtr x="8997" y="0"/>
                                    </p:animMotion>
                                  </p:childTnLst>
                                </p:cTn>
                              </p:par>
                              <p:par>
                                <p:cTn id="39" presetID="42" presetClass="path" presetSubtype="0" accel="50000" decel="50000" fill="hold" grpId="1" nodeType="withEffect">
                                  <p:stCondLst>
                                    <p:cond delay="250"/>
                                  </p:stCondLst>
                                  <p:childTnLst>
                                    <p:animMotion origin="layout" path="M 0.18008 4.81481E-6 L 1.04167E-6 4.81481E-6 " pathEditMode="relative" rAng="0" ptsTypes="AA">
                                      <p:cBhvr>
                                        <p:cTn id="40" dur="750" fill="hold"/>
                                        <p:tgtEl>
                                          <p:spTgt spid="12"/>
                                        </p:tgtEl>
                                        <p:attrNameLst>
                                          <p:attrName>ppt_x</p:attrName>
                                          <p:attrName>ppt_y</p:attrName>
                                        </p:attrNameLst>
                                      </p:cBhvr>
                                      <p:rCtr x="-9010" y="0"/>
                                    </p:animMotion>
                                  </p:childTnLst>
                                </p:cTn>
                              </p:par>
                              <p:par>
                                <p:cTn id="41" presetID="42" presetClass="path" presetSubtype="0" accel="50000" decel="50000" fill="hold" grpId="1" nodeType="withEffect">
                                  <p:stCondLst>
                                    <p:cond delay="250"/>
                                  </p:stCondLst>
                                  <p:childTnLst>
                                    <p:animMotion origin="layout" path="M 0.18308 0.0007 L -4.16667E-6 -3.7037E-6 " pathEditMode="relative" rAng="0" ptsTypes="AA">
                                      <p:cBhvr>
                                        <p:cTn id="42" dur="750" fill="hold"/>
                                        <p:tgtEl>
                                          <p:spTgt spid="24"/>
                                        </p:tgtEl>
                                        <p:attrNameLst>
                                          <p:attrName>ppt_x</p:attrName>
                                          <p:attrName>ppt_y</p:attrName>
                                        </p:attrNameLst>
                                      </p:cBhvr>
                                      <p:rCtr x="-9154" y="-46"/>
                                    </p:animMotion>
                                  </p:childTnLst>
                                </p:cTn>
                              </p:par>
                              <p:par>
                                <p:cTn id="43" presetID="42" presetClass="path" presetSubtype="0" accel="50000" decel="50000" fill="hold" grpId="1" nodeType="withEffect">
                                  <p:stCondLst>
                                    <p:cond delay="250"/>
                                  </p:stCondLst>
                                  <p:childTnLst>
                                    <p:animMotion origin="layout" path="M 0.18308 4.81481E-6 L -4.16667E-6 4.81481E-6 " pathEditMode="relative" rAng="0" ptsTypes="AA">
                                      <p:cBhvr>
                                        <p:cTn id="44" dur="750" fill="hold"/>
                                        <p:tgtEl>
                                          <p:spTgt spid="29"/>
                                        </p:tgtEl>
                                        <p:attrNameLst>
                                          <p:attrName>ppt_x</p:attrName>
                                          <p:attrName>ppt_y</p:attrName>
                                        </p:attrNameLst>
                                      </p:cBhvr>
                                      <p:rCtr x="-9154" y="0"/>
                                    </p:animMotion>
                                  </p:childTnLst>
                                </p:cTn>
                              </p:par>
                              <p:par>
                                <p:cTn id="45" presetID="8" presetClass="emph" presetSubtype="0" fill="hold" nodeType="withEffect">
                                  <p:stCondLst>
                                    <p:cond delay="250"/>
                                  </p:stCondLst>
                                  <p:childTnLst>
                                    <p:animRot by="10800000">
                                      <p:cBhvr>
                                        <p:cTn id="46" dur="750" fill="hold"/>
                                        <p:tgtEl>
                                          <p:spTgt spid="39"/>
                                        </p:tgtEl>
                                        <p:attrNameLst>
                                          <p:attrName>r</p:attrName>
                                        </p:attrNameLst>
                                      </p:cBhvr>
                                    </p:animRo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0"/>
                                  </p:stCondLst>
                                  <p:childTnLst>
                                    <p:set>
                                      <p:cBhvr>
                                        <p:cTn id="52" dur="1" fill="hold">
                                          <p:stCondLst>
                                            <p:cond delay="0"/>
                                          </p:stCondLst>
                                        </p:cTn>
                                        <p:tgtEl>
                                          <p:spTgt spid="58">
                                            <p:txEl>
                                              <p:pRg st="0" end="0"/>
                                            </p:txEl>
                                          </p:spTgt>
                                        </p:tgtEl>
                                        <p:attrNameLst>
                                          <p:attrName>style.visibility</p:attrName>
                                        </p:attrNameLst>
                                      </p:cBhvr>
                                      <p:to>
                                        <p:strVal val="visible"/>
                                      </p:to>
                                    </p:set>
                                    <p:animEffect transition="in" filter="fade">
                                      <p:cBhvr>
                                        <p:cTn id="53" dur="500"/>
                                        <p:tgtEl>
                                          <p:spTgt spid="5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childTnLst>
                          </p:cTn>
                        </p:par>
                        <p:par>
                          <p:cTn id="74" fill="hold">
                            <p:stCondLst>
                              <p:cond delay="500"/>
                            </p:stCondLst>
                            <p:childTnLst>
                              <p:par>
                                <p:cTn id="75" presetID="1" presetClass="entr" presetSubtype="0" fill="hold" grpId="3" nodeType="after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childTnLst>
                          </p:cTn>
                        </p:par>
                        <p:par>
                          <p:cTn id="77" fill="hold">
                            <p:stCondLst>
                              <p:cond delay="500"/>
                            </p:stCondLst>
                            <p:childTnLst>
                              <p:par>
                                <p:cTn id="78" presetID="1" presetClass="entr" presetSubtype="0" fill="hold" grpId="3" nodeType="afterEffect">
                                  <p:stCondLst>
                                    <p:cond delay="0"/>
                                  </p:stCondLst>
                                  <p:childTnLst>
                                    <p:set>
                                      <p:cBhvr>
                                        <p:cTn id="79" dur="1" fill="hold">
                                          <p:stCondLst>
                                            <p:cond delay="0"/>
                                          </p:stCondLst>
                                        </p:cTn>
                                        <p:tgtEl>
                                          <p:spTgt spid="44"/>
                                        </p:tgtEl>
                                        <p:attrNameLst>
                                          <p:attrName>style.visibility</p:attrName>
                                        </p:attrNameLst>
                                      </p:cBhvr>
                                      <p:to>
                                        <p:strVal val="visible"/>
                                      </p:to>
                                    </p:set>
                                  </p:childTnLst>
                                </p:cTn>
                              </p:par>
                            </p:childTnLst>
                          </p:cTn>
                        </p:par>
                        <p:par>
                          <p:cTn id="80" fill="hold">
                            <p:stCondLst>
                              <p:cond delay="500"/>
                            </p:stCondLst>
                            <p:childTnLst>
                              <p:par>
                                <p:cTn id="81" presetID="1" presetClass="entr" presetSubtype="0" fill="hold" grpId="3" nodeType="after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par>
                          <p:cTn id="83" fill="hold">
                            <p:stCondLst>
                              <p:cond delay="500"/>
                            </p:stCondLst>
                            <p:childTnLst>
                              <p:par>
                                <p:cTn id="84" presetID="42" presetClass="path" presetSubtype="0" accel="50000" decel="50000" fill="hold" grpId="1" nodeType="afterEffect">
                                  <p:stCondLst>
                                    <p:cond delay="0"/>
                                  </p:stCondLst>
                                  <p:childTnLst>
                                    <p:animMotion origin="layout" path="M -2.91667E-6 7.40741E-7 L 0.18008 -0.00509 " pathEditMode="relative" rAng="0" ptsTypes="AA">
                                      <p:cBhvr>
                                        <p:cTn id="85" dur="750" fill="hold"/>
                                        <p:tgtEl>
                                          <p:spTgt spid="43"/>
                                        </p:tgtEl>
                                        <p:attrNameLst>
                                          <p:attrName>ppt_x</p:attrName>
                                          <p:attrName>ppt_y</p:attrName>
                                        </p:attrNameLst>
                                      </p:cBhvr>
                                      <p:rCtr x="8997" y="-255"/>
                                    </p:animMotion>
                                  </p:childTnLst>
                                </p:cTn>
                              </p:par>
                              <p:par>
                                <p:cTn id="86" presetID="6" presetClass="emph" presetSubtype="0" fill="hold" grpId="0" nodeType="withEffect">
                                  <p:stCondLst>
                                    <p:cond delay="0"/>
                                  </p:stCondLst>
                                  <p:childTnLst>
                                    <p:animScale>
                                      <p:cBhvr>
                                        <p:cTn id="87" dur="750" fill="hold"/>
                                        <p:tgtEl>
                                          <p:spTgt spid="43"/>
                                        </p:tgtEl>
                                      </p:cBhvr>
                                      <p:by x="400000" y="400000"/>
                                    </p:animScale>
                                  </p:childTnLst>
                                </p:cTn>
                              </p:par>
                              <p:par>
                                <p:cTn id="88" presetID="1" presetClass="exit" presetSubtype="0" fill="hold" grpId="2" nodeType="withEffect">
                                  <p:stCondLst>
                                    <p:cond delay="500"/>
                                  </p:stCondLst>
                                  <p:childTnLst>
                                    <p:set>
                                      <p:cBhvr>
                                        <p:cTn id="89" dur="1" fill="hold">
                                          <p:stCondLst>
                                            <p:cond delay="0"/>
                                          </p:stCondLst>
                                        </p:cTn>
                                        <p:tgtEl>
                                          <p:spTgt spid="43"/>
                                        </p:tgtEl>
                                        <p:attrNameLst>
                                          <p:attrName>style.visibility</p:attrName>
                                        </p:attrNameLst>
                                      </p:cBhvr>
                                      <p:to>
                                        <p:strVal val="hidden"/>
                                      </p:to>
                                    </p:set>
                                  </p:childTnLst>
                                </p:cTn>
                              </p:par>
                              <p:par>
                                <p:cTn id="90" presetID="1" presetClass="entr" presetSubtype="0" fill="hold" grpId="0" nodeType="withEffect">
                                  <p:stCondLst>
                                    <p:cond delay="500"/>
                                  </p:stCondLst>
                                  <p:childTnLst>
                                    <p:set>
                                      <p:cBhvr>
                                        <p:cTn id="91" dur="1" fill="hold">
                                          <p:stCondLst>
                                            <p:cond delay="0"/>
                                          </p:stCondLst>
                                        </p:cTn>
                                        <p:tgtEl>
                                          <p:spTgt spid="46"/>
                                        </p:tgtEl>
                                        <p:attrNameLst>
                                          <p:attrName>style.visibility</p:attrName>
                                        </p:attrNameLst>
                                      </p:cBhvr>
                                      <p:to>
                                        <p:strVal val="visible"/>
                                      </p:to>
                                    </p:set>
                                  </p:childTnLst>
                                </p:cTn>
                              </p:par>
                              <p:par>
                                <p:cTn id="92" presetID="1" presetClass="entr" presetSubtype="0" fill="hold" grpId="0" nodeType="withEffect">
                                  <p:stCondLst>
                                    <p:cond delay="500"/>
                                  </p:stCondLst>
                                  <p:childTnLst>
                                    <p:set>
                                      <p:cBhvr>
                                        <p:cTn id="93" dur="1" fill="hold">
                                          <p:stCondLst>
                                            <p:cond delay="0"/>
                                          </p:stCondLst>
                                        </p:cTn>
                                        <p:tgtEl>
                                          <p:spTgt spid="52"/>
                                        </p:tgtEl>
                                        <p:attrNameLst>
                                          <p:attrName>style.visibility</p:attrName>
                                        </p:attrNameLst>
                                      </p:cBhvr>
                                      <p:to>
                                        <p:strVal val="visible"/>
                                      </p:to>
                                    </p:set>
                                  </p:childTnLst>
                                </p:cTn>
                              </p:par>
                              <p:par>
                                <p:cTn id="94" presetID="42" presetClass="path" presetSubtype="0" accel="50000" decel="50000" fill="hold" grpId="1" nodeType="withEffect">
                                  <p:stCondLst>
                                    <p:cond delay="250"/>
                                  </p:stCondLst>
                                  <p:childTnLst>
                                    <p:animMotion origin="layout" path="M -2.91667E-6 7.40741E-7 L 0.18008 -0.00509 " pathEditMode="relative" rAng="0" ptsTypes="AA">
                                      <p:cBhvr>
                                        <p:cTn id="95" dur="750" fill="hold"/>
                                        <p:tgtEl>
                                          <p:spTgt spid="44"/>
                                        </p:tgtEl>
                                        <p:attrNameLst>
                                          <p:attrName>ppt_x</p:attrName>
                                          <p:attrName>ppt_y</p:attrName>
                                        </p:attrNameLst>
                                      </p:cBhvr>
                                      <p:rCtr x="8997" y="-255"/>
                                    </p:animMotion>
                                  </p:childTnLst>
                                </p:cTn>
                              </p:par>
                              <p:par>
                                <p:cTn id="96" presetID="6" presetClass="emph" presetSubtype="0" fill="hold" grpId="0" nodeType="withEffect">
                                  <p:stCondLst>
                                    <p:cond delay="250"/>
                                  </p:stCondLst>
                                  <p:childTnLst>
                                    <p:animScale>
                                      <p:cBhvr>
                                        <p:cTn id="97" dur="750" fill="hold"/>
                                        <p:tgtEl>
                                          <p:spTgt spid="44"/>
                                        </p:tgtEl>
                                      </p:cBhvr>
                                      <p:by x="400000" y="400000"/>
                                    </p:animScale>
                                  </p:childTnLst>
                                </p:cTn>
                              </p:par>
                              <p:par>
                                <p:cTn id="98" presetID="1" presetClass="exit" presetSubtype="0" fill="hold" grpId="2" nodeType="withEffect">
                                  <p:stCondLst>
                                    <p:cond delay="750"/>
                                  </p:stCondLst>
                                  <p:childTnLst>
                                    <p:set>
                                      <p:cBhvr>
                                        <p:cTn id="99" dur="1" fill="hold">
                                          <p:stCondLst>
                                            <p:cond delay="0"/>
                                          </p:stCondLst>
                                        </p:cTn>
                                        <p:tgtEl>
                                          <p:spTgt spid="44"/>
                                        </p:tgtEl>
                                        <p:attrNameLst>
                                          <p:attrName>style.visibility</p:attrName>
                                        </p:attrNameLst>
                                      </p:cBhvr>
                                      <p:to>
                                        <p:strVal val="hidden"/>
                                      </p:to>
                                    </p:set>
                                  </p:childTnLst>
                                </p:cTn>
                              </p:par>
                              <p:par>
                                <p:cTn id="100" presetID="1" presetClass="entr" presetSubtype="0" fill="hold" grpId="0" nodeType="withEffect">
                                  <p:stCondLst>
                                    <p:cond delay="750"/>
                                  </p:stCondLst>
                                  <p:childTnLst>
                                    <p:set>
                                      <p:cBhvr>
                                        <p:cTn id="101" dur="1" fill="hold">
                                          <p:stCondLst>
                                            <p:cond delay="0"/>
                                          </p:stCondLst>
                                        </p:cTn>
                                        <p:tgtEl>
                                          <p:spTgt spid="48"/>
                                        </p:tgtEl>
                                        <p:attrNameLst>
                                          <p:attrName>style.visibility</p:attrName>
                                        </p:attrNameLst>
                                      </p:cBhvr>
                                      <p:to>
                                        <p:strVal val="visible"/>
                                      </p:to>
                                    </p:set>
                                  </p:childTnLst>
                                </p:cTn>
                              </p:par>
                              <p:par>
                                <p:cTn id="102" presetID="1" presetClass="entr" presetSubtype="0" fill="hold" grpId="0" nodeType="withEffect">
                                  <p:stCondLst>
                                    <p:cond delay="750"/>
                                  </p:stCondLst>
                                  <p:childTnLst>
                                    <p:set>
                                      <p:cBhvr>
                                        <p:cTn id="103" dur="1" fill="hold">
                                          <p:stCondLst>
                                            <p:cond delay="0"/>
                                          </p:stCondLst>
                                        </p:cTn>
                                        <p:tgtEl>
                                          <p:spTgt spid="51"/>
                                        </p:tgtEl>
                                        <p:attrNameLst>
                                          <p:attrName>style.visibility</p:attrName>
                                        </p:attrNameLst>
                                      </p:cBhvr>
                                      <p:to>
                                        <p:strVal val="visible"/>
                                      </p:to>
                                    </p:set>
                                  </p:childTnLst>
                                </p:cTn>
                              </p:par>
                              <p:par>
                                <p:cTn id="104" presetID="42" presetClass="path" presetSubtype="0" accel="50000" decel="50000" fill="hold" grpId="1" nodeType="withEffect">
                                  <p:stCondLst>
                                    <p:cond delay="500"/>
                                  </p:stCondLst>
                                  <p:childTnLst>
                                    <p:animMotion origin="layout" path="M -2.91667E-6 7.40741E-7 L 0.18008 -0.00509 " pathEditMode="relative" rAng="0" ptsTypes="AA">
                                      <p:cBhvr>
                                        <p:cTn id="105" dur="750" fill="hold"/>
                                        <p:tgtEl>
                                          <p:spTgt spid="45"/>
                                        </p:tgtEl>
                                        <p:attrNameLst>
                                          <p:attrName>ppt_x</p:attrName>
                                          <p:attrName>ppt_y</p:attrName>
                                        </p:attrNameLst>
                                      </p:cBhvr>
                                      <p:rCtr x="8997" y="-255"/>
                                    </p:animMotion>
                                  </p:childTnLst>
                                </p:cTn>
                              </p:par>
                              <p:par>
                                <p:cTn id="106" presetID="6" presetClass="emph" presetSubtype="0" fill="hold" grpId="0" nodeType="withEffect">
                                  <p:stCondLst>
                                    <p:cond delay="500"/>
                                  </p:stCondLst>
                                  <p:childTnLst>
                                    <p:animScale>
                                      <p:cBhvr>
                                        <p:cTn id="107" dur="750" fill="hold"/>
                                        <p:tgtEl>
                                          <p:spTgt spid="45"/>
                                        </p:tgtEl>
                                      </p:cBhvr>
                                      <p:by x="400000" y="400000"/>
                                    </p:animScale>
                                  </p:childTnLst>
                                </p:cTn>
                              </p:par>
                              <p:par>
                                <p:cTn id="108" presetID="1" presetClass="exit" presetSubtype="0" fill="hold" grpId="2" nodeType="withEffect">
                                  <p:stCondLst>
                                    <p:cond delay="1000"/>
                                  </p:stCondLst>
                                  <p:childTnLst>
                                    <p:set>
                                      <p:cBhvr>
                                        <p:cTn id="109" dur="1" fill="hold">
                                          <p:stCondLst>
                                            <p:cond delay="0"/>
                                          </p:stCondLst>
                                        </p:cTn>
                                        <p:tgtEl>
                                          <p:spTgt spid="45"/>
                                        </p:tgtEl>
                                        <p:attrNameLst>
                                          <p:attrName>style.visibility</p:attrName>
                                        </p:attrNameLst>
                                      </p:cBhvr>
                                      <p:to>
                                        <p:strVal val="hidden"/>
                                      </p:to>
                                    </p:set>
                                  </p:childTnLst>
                                </p:cTn>
                              </p:par>
                            </p:childTnLst>
                          </p:cTn>
                        </p:par>
                        <p:par>
                          <p:cTn id="110" fill="hold">
                            <p:stCondLst>
                              <p:cond delay="1750"/>
                            </p:stCondLst>
                            <p:childTnLst>
                              <p:par>
                                <p:cTn id="111" presetID="10" presetClass="entr" presetSubtype="0" fill="hold" grpId="0" nodeType="after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fade">
                                      <p:cBhvr>
                                        <p:cTn id="113" dur="500"/>
                                        <p:tgtEl>
                                          <p:spTgt spid="53"/>
                                        </p:tgtEl>
                                      </p:cBhvr>
                                    </p:animEffect>
                                  </p:childTnLst>
                                </p:cTn>
                              </p:par>
                              <p:par>
                                <p:cTn id="114" presetID="10" presetClass="entr" presetSubtype="0" fill="hold" nodeType="withEffect">
                                  <p:stCondLst>
                                    <p:cond delay="0"/>
                                  </p:stCondLst>
                                  <p:childTnLst>
                                    <p:set>
                                      <p:cBhvr>
                                        <p:cTn id="115" dur="1" fill="hold">
                                          <p:stCondLst>
                                            <p:cond delay="0"/>
                                          </p:stCondLst>
                                        </p:cTn>
                                        <p:tgtEl>
                                          <p:spTgt spid="58">
                                            <p:txEl>
                                              <p:pRg st="2" end="2"/>
                                            </p:txEl>
                                          </p:spTgt>
                                        </p:tgtEl>
                                        <p:attrNameLst>
                                          <p:attrName>style.visibility</p:attrName>
                                        </p:attrNameLst>
                                      </p:cBhvr>
                                      <p:to>
                                        <p:strVal val="visible"/>
                                      </p:to>
                                    </p:set>
                                    <p:animEffect transition="in" filter="fade">
                                      <p:cBhvr>
                                        <p:cTn id="116" dur="500"/>
                                        <p:tgtEl>
                                          <p:spTgt spid="58">
                                            <p:txEl>
                                              <p:pRg st="2" end="2"/>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fade">
                                      <p:cBhvr>
                                        <p:cTn id="121" dur="500"/>
                                        <p:tgtEl>
                                          <p:spTgt spid="5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fade">
                                      <p:cBhvr>
                                        <p:cTn id="124" dur="500"/>
                                        <p:tgtEl>
                                          <p:spTgt spid="61"/>
                                        </p:tgtEl>
                                      </p:cBhvr>
                                    </p:animEffect>
                                  </p:childTnLst>
                                </p:cTn>
                              </p:par>
                              <p:par>
                                <p:cTn id="125" presetID="10" presetClass="entr" presetSubtype="0" fill="hold" grpId="0" nodeType="withEffect">
                                  <p:stCondLst>
                                    <p:cond delay="250"/>
                                  </p:stCondLst>
                                  <p:childTnLst>
                                    <p:set>
                                      <p:cBhvr>
                                        <p:cTn id="126" dur="1" fill="hold">
                                          <p:stCondLst>
                                            <p:cond delay="0"/>
                                          </p:stCondLst>
                                        </p:cTn>
                                        <p:tgtEl>
                                          <p:spTgt spid="54"/>
                                        </p:tgtEl>
                                        <p:attrNameLst>
                                          <p:attrName>style.visibility</p:attrName>
                                        </p:attrNameLst>
                                      </p:cBhvr>
                                      <p:to>
                                        <p:strVal val="visible"/>
                                      </p:to>
                                    </p:set>
                                    <p:animEffect transition="in" filter="fade">
                                      <p:cBhvr>
                                        <p:cTn id="127" dur="500"/>
                                        <p:tgtEl>
                                          <p:spTgt spid="54"/>
                                        </p:tgtEl>
                                      </p:cBhvr>
                                    </p:animEffect>
                                  </p:childTnLst>
                                </p:cTn>
                              </p:par>
                              <p:par>
                                <p:cTn id="128" presetID="10" presetClass="entr" presetSubtype="0" fill="hold" grpId="0" nodeType="withEffect">
                                  <p:stCondLst>
                                    <p:cond delay="500"/>
                                  </p:stCondLst>
                                  <p:childTnLst>
                                    <p:set>
                                      <p:cBhvr>
                                        <p:cTn id="129" dur="1" fill="hold">
                                          <p:stCondLst>
                                            <p:cond delay="0"/>
                                          </p:stCondLst>
                                        </p:cTn>
                                        <p:tgtEl>
                                          <p:spTgt spid="55"/>
                                        </p:tgtEl>
                                        <p:attrNameLst>
                                          <p:attrName>style.visibility</p:attrName>
                                        </p:attrNameLst>
                                      </p:cBhvr>
                                      <p:to>
                                        <p:strVal val="visible"/>
                                      </p:to>
                                    </p:set>
                                    <p:animEffect transition="in" filter="fade">
                                      <p:cBhvr>
                                        <p:cTn id="130" dur="500"/>
                                        <p:tgtEl>
                                          <p:spTgt spid="55"/>
                                        </p:tgtEl>
                                      </p:cBhvr>
                                    </p:animEffect>
                                  </p:childTnLst>
                                </p:cTn>
                              </p:par>
                            </p:childTnLst>
                          </p:cTn>
                        </p:par>
                        <p:par>
                          <p:cTn id="131" fill="hold">
                            <p:stCondLst>
                              <p:cond delay="1000"/>
                            </p:stCondLst>
                            <p:childTnLst>
                              <p:par>
                                <p:cTn id="132" presetID="37" presetClass="path" presetSubtype="0" accel="50000" decel="50000" fill="hold" grpId="1" nodeType="afterEffect">
                                  <p:stCondLst>
                                    <p:cond delay="0"/>
                                  </p:stCondLst>
                                  <p:childTnLst>
                                    <p:animMotion origin="layout" path="M -1.25E-6 -4.07407E-6 L -0.05716 -0.21851 C -0.06901 -0.26759 -0.08672 -0.29398 -0.10547 -0.29398 C -0.12669 -0.29398 -0.14375 -0.26759 -0.1556 -0.21851 L -0.21263 -4.07407E-6 " pathEditMode="relative" rAng="0" ptsTypes="AAAAA">
                                      <p:cBhvr>
                                        <p:cTn id="133" dur="1000" fill="hold"/>
                                        <p:tgtEl>
                                          <p:spTgt spid="56"/>
                                        </p:tgtEl>
                                        <p:attrNameLst>
                                          <p:attrName>ppt_x</p:attrName>
                                          <p:attrName>ppt_y</p:attrName>
                                        </p:attrNameLst>
                                      </p:cBhvr>
                                      <p:rCtr x="-10638" y="-14699"/>
                                    </p:animMotion>
                                  </p:childTnLst>
                                </p:cTn>
                              </p:par>
                              <p:par>
                                <p:cTn id="134" presetID="37" presetClass="path" presetSubtype="0" accel="50000" decel="50000" fill="hold" grpId="1" nodeType="withEffect">
                                  <p:stCondLst>
                                    <p:cond delay="500"/>
                                  </p:stCondLst>
                                  <p:childTnLst>
                                    <p:animMotion origin="layout" path="M 3.33333E-6 -4.07407E-6 L -0.03802 -0.21828 C -0.04597 -0.26759 -0.05782 -0.29398 -0.07032 -0.29398 C -0.08451 -0.29398 -0.09584 -0.26759 -0.10378 -0.21828 L -0.14167 -4.07407E-6 " pathEditMode="relative" rAng="0" ptsTypes="AAAAA">
                                      <p:cBhvr>
                                        <p:cTn id="135" dur="1000" fill="hold"/>
                                        <p:tgtEl>
                                          <p:spTgt spid="55"/>
                                        </p:tgtEl>
                                        <p:attrNameLst>
                                          <p:attrName>ppt_x</p:attrName>
                                          <p:attrName>ppt_y</p:attrName>
                                        </p:attrNameLst>
                                      </p:cBhvr>
                                      <p:rCtr x="-7083" y="-14699"/>
                                    </p:animMotion>
                                  </p:childTnLst>
                                </p:cTn>
                              </p:par>
                            </p:childTnLst>
                          </p:cTn>
                        </p:par>
                        <p:par>
                          <p:cTn id="136" fill="hold">
                            <p:stCondLst>
                              <p:cond delay="2500"/>
                            </p:stCondLst>
                            <p:childTnLst>
                              <p:par>
                                <p:cTn id="137" presetID="10" presetClass="entr" presetSubtype="0" fill="hold" grpId="0" nodeType="afterEffect">
                                  <p:stCondLst>
                                    <p:cond delay="0"/>
                                  </p:stCondLst>
                                  <p:childTnLst>
                                    <p:set>
                                      <p:cBhvr>
                                        <p:cTn id="138" dur="1" fill="hold">
                                          <p:stCondLst>
                                            <p:cond delay="0"/>
                                          </p:stCondLst>
                                        </p:cTn>
                                        <p:tgtEl>
                                          <p:spTgt spid="57"/>
                                        </p:tgtEl>
                                        <p:attrNameLst>
                                          <p:attrName>style.visibility</p:attrName>
                                        </p:attrNameLst>
                                      </p:cBhvr>
                                      <p:to>
                                        <p:strVal val="visible"/>
                                      </p:to>
                                    </p:set>
                                    <p:animEffect transition="in" filter="fade">
                                      <p:cBhvr>
                                        <p:cTn id="139" dur="500"/>
                                        <p:tgtEl>
                                          <p:spTgt spid="57"/>
                                        </p:tgtEl>
                                      </p:cBhvr>
                                    </p:animEffect>
                                  </p:childTnLst>
                                </p:cTn>
                              </p:par>
                              <p:par>
                                <p:cTn id="140" presetID="10" presetClass="entr" presetSubtype="0" fill="hold" nodeType="withEffect">
                                  <p:stCondLst>
                                    <p:cond delay="0"/>
                                  </p:stCondLst>
                                  <p:childTnLst>
                                    <p:set>
                                      <p:cBhvr>
                                        <p:cTn id="141" dur="1" fill="hold">
                                          <p:stCondLst>
                                            <p:cond delay="0"/>
                                          </p:stCondLst>
                                        </p:cTn>
                                        <p:tgtEl>
                                          <p:spTgt spid="58">
                                            <p:txEl>
                                              <p:pRg st="4" end="4"/>
                                            </p:txEl>
                                          </p:spTgt>
                                        </p:tgtEl>
                                        <p:attrNameLst>
                                          <p:attrName>style.visibility</p:attrName>
                                        </p:attrNameLst>
                                      </p:cBhvr>
                                      <p:to>
                                        <p:strVal val="visible"/>
                                      </p:to>
                                    </p:set>
                                    <p:animEffect transition="in" filter="fade">
                                      <p:cBhvr>
                                        <p:cTn id="142" dur="500"/>
                                        <p:tgtEl>
                                          <p:spTgt spid="58">
                                            <p:txEl>
                                              <p:pRg st="4" end="4"/>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60"/>
                                        </p:tgtEl>
                                      </p:cBhvr>
                                    </p:animEffect>
                                    <p:set>
                                      <p:cBhvr>
                                        <p:cTn id="147" dur="1" fill="hold">
                                          <p:stCondLst>
                                            <p:cond delay="499"/>
                                          </p:stCondLst>
                                        </p:cTn>
                                        <p:tgtEl>
                                          <p:spTgt spid="60"/>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61"/>
                                        </p:tgtEl>
                                      </p:cBhvr>
                                    </p:animEffect>
                                    <p:set>
                                      <p:cBhvr>
                                        <p:cTn id="150"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3" grpId="2" animBg="1"/>
      <p:bldP spid="43" grpId="3" animBg="1"/>
      <p:bldP spid="44" grpId="0" animBg="1"/>
      <p:bldP spid="44" grpId="1" animBg="1"/>
      <p:bldP spid="44" grpId="2" animBg="1"/>
      <p:bldP spid="44" grpId="3" animBg="1"/>
      <p:bldP spid="45" grpId="0" animBg="1"/>
      <p:bldP spid="45" grpId="1" animBg="1"/>
      <p:bldP spid="45" grpId="2" animBg="1"/>
      <p:bldP spid="45" grpId="3" animBg="1"/>
      <p:bldP spid="12" grpId="0" animBg="1"/>
      <p:bldP spid="12" grpId="1" animBg="1"/>
      <p:bldP spid="24" grpId="0" animBg="1"/>
      <p:bldP spid="24" grpId="1" animBg="1"/>
      <p:bldP spid="29" grpId="0" animBg="1"/>
      <p:bldP spid="29" grpId="1" animBg="1"/>
      <p:bldP spid="33" grpId="0" animBg="1"/>
      <p:bldP spid="33" grpId="1" animBg="1"/>
      <p:bldP spid="33" grpId="2" animBg="1"/>
      <p:bldP spid="34" grpId="0" animBg="1"/>
      <p:bldP spid="34" grpId="1" animBg="1"/>
      <p:bldP spid="34" grpId="2" animBg="1"/>
      <p:bldP spid="35" grpId="0" animBg="1"/>
      <p:bldP spid="35" grpId="1" animBg="1"/>
      <p:bldP spid="35" grpId="2" animBg="1"/>
      <p:bldP spid="40" grpId="0"/>
      <p:bldP spid="46" grpId="0" animBg="1"/>
      <p:bldP spid="48" grpId="0" animBg="1"/>
      <p:bldP spid="51" grpId="0" animBg="1"/>
      <p:bldP spid="52" grpId="0" animBg="1"/>
      <p:bldP spid="53" grpId="0"/>
      <p:bldP spid="54" grpId="0"/>
      <p:bldP spid="55" grpId="0"/>
      <p:bldP spid="55" grpId="1"/>
      <p:bldP spid="56" grpId="0"/>
      <p:bldP spid="56" grpId="1"/>
      <p:bldP spid="57" grpId="0"/>
      <p:bldP spid="60" grpId="0" animBg="1"/>
      <p:bldP spid="60" grpId="1" animBg="1"/>
      <p:bldP spid="61" grpId="0" animBg="1"/>
      <p:bldP spid="6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MTFSM">
            <a:extLst>
              <a:ext uri="{FF2B5EF4-FFF2-40B4-BE49-F238E27FC236}">
                <a16:creationId xmlns:a16="http://schemas.microsoft.com/office/drawing/2014/main" id="{95A108FD-E6BB-FF89-D80A-449940481988}"/>
              </a:ext>
            </a:extLst>
          </p:cNvPr>
          <p:cNvSpPr/>
          <p:nvPr/>
        </p:nvSpPr>
        <p:spPr>
          <a:xfrm>
            <a:off x="-1392000" y="2709000"/>
            <a:ext cx="14976000" cy="5544000"/>
          </a:xfrm>
          <a:prstGeom prst="roundRect">
            <a:avLst>
              <a:gd name="adj" fmla="val 13084"/>
            </a:avLst>
          </a:prstGeom>
          <a:solidFill>
            <a:srgbClr val="4285F4">
              <a:alpha val="25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endParaRPr lang="en-US" sz="2000" dirty="0">
              <a:solidFill>
                <a:schemeClr val="bg1"/>
              </a:solidFill>
              <a:latin typeface="Montserrat" pitchFamily="2" charset="0"/>
            </a:endParaRPr>
          </a:p>
        </p:txBody>
      </p:sp>
      <p:sp>
        <p:nvSpPr>
          <p:cNvPr id="12" name="!!SSDPkg">
            <a:extLst>
              <a:ext uri="{FF2B5EF4-FFF2-40B4-BE49-F238E27FC236}">
                <a16:creationId xmlns:a16="http://schemas.microsoft.com/office/drawing/2014/main" id="{0CDFDFDF-FC80-C3F4-9492-C8014619D1D9}"/>
              </a:ext>
            </a:extLst>
          </p:cNvPr>
          <p:cNvSpPr/>
          <p:nvPr/>
        </p:nvSpPr>
        <p:spPr>
          <a:xfrm>
            <a:off x="6024000" y="5157000"/>
            <a:ext cx="5184000" cy="2952000"/>
          </a:xfrm>
          <a:prstGeom prst="roundRect">
            <a:avLst>
              <a:gd name="adj" fmla="val 14935"/>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8" name="!!SSDDrv">
            <a:extLst>
              <a:ext uri="{FF2B5EF4-FFF2-40B4-BE49-F238E27FC236}">
                <a16:creationId xmlns:a16="http://schemas.microsoft.com/office/drawing/2014/main" id="{6F3E3980-04B0-9167-938E-E5084F17928D}"/>
              </a:ext>
            </a:extLst>
          </p:cNvPr>
          <p:cNvSpPr/>
          <p:nvPr/>
        </p:nvSpPr>
        <p:spPr>
          <a:xfrm>
            <a:off x="6096000" y="5229000"/>
            <a:ext cx="5040000" cy="2016000"/>
          </a:xfrm>
          <a:prstGeom prst="roundRect">
            <a:avLst>
              <a:gd name="adj" fmla="val 18799"/>
            </a:avLst>
          </a:prstGeom>
          <a:solidFill>
            <a:srgbClr val="99D3A9"/>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3" name="Title 2">
            <a:extLst>
              <a:ext uri="{FF2B5EF4-FFF2-40B4-BE49-F238E27FC236}">
                <a16:creationId xmlns:a16="http://schemas.microsoft.com/office/drawing/2014/main" id="{2326A1DB-CC94-71F7-F520-CBBCD340BC55}"/>
              </a:ext>
            </a:extLst>
          </p:cNvPr>
          <p:cNvSpPr>
            <a:spLocks noGrp="1"/>
          </p:cNvSpPr>
          <p:nvPr>
            <p:ph type="title"/>
          </p:nvPr>
        </p:nvSpPr>
        <p:spPr/>
        <p:txBody>
          <a:bodyPr>
            <a:normAutofit/>
          </a:bodyPr>
          <a:lstStyle/>
          <a:p>
            <a:r>
              <a:rPr lang="en-US" dirty="0"/>
              <a:t>Dispatch user requests, not block I/</a:t>
            </a:r>
            <a:r>
              <a:rPr lang="en-US" dirty="0" err="1"/>
              <a:t>Os</a:t>
            </a:r>
            <a:endParaRPr lang="en-US" dirty="0"/>
          </a:p>
        </p:txBody>
      </p:sp>
      <p:sp>
        <p:nvSpPr>
          <p:cNvPr id="4" name="Slide Number Placeholder 3">
            <a:extLst>
              <a:ext uri="{FF2B5EF4-FFF2-40B4-BE49-F238E27FC236}">
                <a16:creationId xmlns:a16="http://schemas.microsoft.com/office/drawing/2014/main" id="{9469EDE5-4402-D04E-59E2-B3712D3F074B}"/>
              </a:ext>
            </a:extLst>
          </p:cNvPr>
          <p:cNvSpPr>
            <a:spLocks noGrp="1"/>
          </p:cNvSpPr>
          <p:nvPr>
            <p:ph type="sldNum" sz="quarter" idx="12"/>
          </p:nvPr>
        </p:nvSpPr>
        <p:spPr/>
        <p:txBody>
          <a:bodyPr/>
          <a:lstStyle/>
          <a:p>
            <a:fld id="{489D56BF-7D31-4F72-9C20-E88EC8CC35D7}" type="slidenum">
              <a:rPr lang="en-US" smtClean="0"/>
              <a:pPr/>
              <a:t>13</a:t>
            </a:fld>
            <a:endParaRPr lang="en-US"/>
          </a:p>
        </p:txBody>
      </p:sp>
      <p:sp>
        <p:nvSpPr>
          <p:cNvPr id="13" name="!!SSDDrvM">
            <a:extLst>
              <a:ext uri="{FF2B5EF4-FFF2-40B4-BE49-F238E27FC236}">
                <a16:creationId xmlns:a16="http://schemas.microsoft.com/office/drawing/2014/main" id="{7128E09C-1093-E12B-9D94-C582822B5AEE}"/>
              </a:ext>
            </a:extLst>
          </p:cNvPr>
          <p:cNvSpPr/>
          <p:nvPr/>
        </p:nvSpPr>
        <p:spPr>
          <a:xfrm>
            <a:off x="6096000" y="7389000"/>
            <a:ext cx="4968000" cy="576000"/>
          </a:xfrm>
          <a:prstGeom prst="roundRect">
            <a:avLst>
              <a:gd name="adj" fmla="val 50000"/>
            </a:avLst>
          </a:prstGeom>
          <a:solidFill>
            <a:srgbClr val="F4B400">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bg1"/>
              </a:solidFill>
              <a:latin typeface="Montserrat" pitchFamily="2" charset="0"/>
            </a:endParaRPr>
          </a:p>
        </p:txBody>
      </p:sp>
      <p:sp>
        <p:nvSpPr>
          <p:cNvPr id="14" name="!!OptanePkg">
            <a:extLst>
              <a:ext uri="{FF2B5EF4-FFF2-40B4-BE49-F238E27FC236}">
                <a16:creationId xmlns:a16="http://schemas.microsoft.com/office/drawing/2014/main" id="{930EF4E3-5C07-8768-B62B-9BBE1E41C988}"/>
              </a:ext>
            </a:extLst>
          </p:cNvPr>
          <p:cNvSpPr/>
          <p:nvPr/>
        </p:nvSpPr>
        <p:spPr>
          <a:xfrm>
            <a:off x="624000" y="5157000"/>
            <a:ext cx="5184000" cy="2952000"/>
          </a:xfrm>
          <a:prstGeom prst="roundRect">
            <a:avLst>
              <a:gd name="adj" fmla="val 14935"/>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5" name="!!OptaneDrv">
            <a:extLst>
              <a:ext uri="{FF2B5EF4-FFF2-40B4-BE49-F238E27FC236}">
                <a16:creationId xmlns:a16="http://schemas.microsoft.com/office/drawing/2014/main" id="{BCA81922-DF4D-C870-C1D7-C11CD277A320}"/>
              </a:ext>
            </a:extLst>
          </p:cNvPr>
          <p:cNvSpPr/>
          <p:nvPr/>
        </p:nvSpPr>
        <p:spPr>
          <a:xfrm>
            <a:off x="696000" y="5229000"/>
            <a:ext cx="5040000" cy="2016000"/>
          </a:xfrm>
          <a:prstGeom prst="roundRect">
            <a:avLst>
              <a:gd name="adj" fmla="val 18799"/>
            </a:avLst>
          </a:prstGeom>
          <a:solidFill>
            <a:srgbClr val="99D3A9"/>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16" name="!!OptaneDrvM">
            <a:extLst>
              <a:ext uri="{FF2B5EF4-FFF2-40B4-BE49-F238E27FC236}">
                <a16:creationId xmlns:a16="http://schemas.microsoft.com/office/drawing/2014/main" id="{2E8614E5-3C11-B6E4-5374-FD8B468D8586}"/>
              </a:ext>
            </a:extLst>
          </p:cNvPr>
          <p:cNvSpPr/>
          <p:nvPr/>
        </p:nvSpPr>
        <p:spPr>
          <a:xfrm>
            <a:off x="696000" y="7389000"/>
            <a:ext cx="4968000" cy="576000"/>
          </a:xfrm>
          <a:prstGeom prst="roundRect">
            <a:avLst>
              <a:gd name="adj" fmla="val 50000"/>
            </a:avLst>
          </a:prstGeom>
          <a:solidFill>
            <a:srgbClr val="F4B400">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bg1"/>
              </a:solidFill>
              <a:latin typeface="Montserrat" pitchFamily="2" charset="0"/>
            </a:endParaRPr>
          </a:p>
        </p:txBody>
      </p:sp>
      <p:sp>
        <p:nvSpPr>
          <p:cNvPr id="18" name="TextBox 17">
            <a:extLst>
              <a:ext uri="{FF2B5EF4-FFF2-40B4-BE49-F238E27FC236}">
                <a16:creationId xmlns:a16="http://schemas.microsoft.com/office/drawing/2014/main" id="{F8E45F45-D26D-76E1-E8D3-E9FE0CAE6E35}"/>
              </a:ext>
            </a:extLst>
          </p:cNvPr>
          <p:cNvSpPr txBox="1"/>
          <p:nvPr/>
        </p:nvSpPr>
        <p:spPr>
          <a:xfrm>
            <a:off x="48000" y="2709000"/>
            <a:ext cx="720000" cy="411900"/>
          </a:xfrm>
          <a:prstGeom prst="rect">
            <a:avLst/>
          </a:prstGeom>
          <a:noFill/>
        </p:spPr>
        <p:txBody>
          <a:bodyPr wrap="none" lIns="0" tIns="0" rIns="0" bIns="0" rtlCol="0" anchor="ctr">
            <a:noAutofit/>
          </a:bodyPr>
          <a:lstStyle/>
          <a:p>
            <a:pPr algn="ctr"/>
            <a:r>
              <a:rPr lang="en-US" sz="2000" b="1" dirty="0">
                <a:latin typeface="Montserrat" pitchFamily="2" charset="0"/>
              </a:rPr>
              <a:t>Mux</a:t>
            </a:r>
          </a:p>
        </p:txBody>
      </p:sp>
      <p:sp>
        <p:nvSpPr>
          <p:cNvPr id="19" name="TextBox 18">
            <a:extLst>
              <a:ext uri="{FF2B5EF4-FFF2-40B4-BE49-F238E27FC236}">
                <a16:creationId xmlns:a16="http://schemas.microsoft.com/office/drawing/2014/main" id="{08BC3862-ACB8-404A-A8A1-9CBC398F9A25}"/>
              </a:ext>
            </a:extLst>
          </p:cNvPr>
          <p:cNvSpPr txBox="1"/>
          <p:nvPr/>
        </p:nvSpPr>
        <p:spPr>
          <a:xfrm>
            <a:off x="984000" y="5229000"/>
            <a:ext cx="728400" cy="411900"/>
          </a:xfrm>
          <a:prstGeom prst="rect">
            <a:avLst/>
          </a:prstGeom>
          <a:noFill/>
        </p:spPr>
        <p:txBody>
          <a:bodyPr wrap="none" lIns="0" tIns="0" rIns="0" bIns="0" rtlCol="0" anchor="ctr">
            <a:noAutofit/>
          </a:bodyPr>
          <a:lstStyle/>
          <a:p>
            <a:pPr algn="ctr"/>
            <a:r>
              <a:rPr lang="en-US" sz="2000" b="1" dirty="0">
                <a:solidFill>
                  <a:schemeClr val="bg1"/>
                </a:solidFill>
                <a:latin typeface="Montserrat" pitchFamily="2" charset="0"/>
              </a:rPr>
              <a:t>FS A</a:t>
            </a:r>
          </a:p>
        </p:txBody>
      </p:sp>
      <p:sp>
        <p:nvSpPr>
          <p:cNvPr id="20" name="TextBox 19">
            <a:extLst>
              <a:ext uri="{FF2B5EF4-FFF2-40B4-BE49-F238E27FC236}">
                <a16:creationId xmlns:a16="http://schemas.microsoft.com/office/drawing/2014/main" id="{BEA56CDE-8CB4-9031-1728-6359E22360C0}"/>
              </a:ext>
            </a:extLst>
          </p:cNvPr>
          <p:cNvSpPr txBox="1"/>
          <p:nvPr/>
        </p:nvSpPr>
        <p:spPr>
          <a:xfrm>
            <a:off x="10200000" y="5229000"/>
            <a:ext cx="728400" cy="411900"/>
          </a:xfrm>
          <a:prstGeom prst="rect">
            <a:avLst/>
          </a:prstGeom>
          <a:noFill/>
        </p:spPr>
        <p:txBody>
          <a:bodyPr wrap="none" lIns="0" tIns="0" rIns="0" bIns="0" rtlCol="0" anchor="ctr">
            <a:noAutofit/>
          </a:bodyPr>
          <a:lstStyle/>
          <a:p>
            <a:pPr algn="ctr"/>
            <a:r>
              <a:rPr lang="en-US" sz="2000" b="1" dirty="0">
                <a:solidFill>
                  <a:schemeClr val="bg1"/>
                </a:solidFill>
                <a:latin typeface="Montserrat" pitchFamily="2" charset="0"/>
              </a:rPr>
              <a:t>FS B</a:t>
            </a:r>
          </a:p>
        </p:txBody>
      </p:sp>
      <p:sp>
        <p:nvSpPr>
          <p:cNvPr id="21" name="TextBox 20">
            <a:extLst>
              <a:ext uri="{FF2B5EF4-FFF2-40B4-BE49-F238E27FC236}">
                <a16:creationId xmlns:a16="http://schemas.microsoft.com/office/drawing/2014/main" id="{408F45EF-502F-55A3-6EF0-3C5DB5E498F2}"/>
              </a:ext>
            </a:extLst>
          </p:cNvPr>
          <p:cNvSpPr txBox="1"/>
          <p:nvPr/>
        </p:nvSpPr>
        <p:spPr>
          <a:xfrm>
            <a:off x="48000" y="2277000"/>
            <a:ext cx="720000" cy="411900"/>
          </a:xfrm>
          <a:prstGeom prst="rect">
            <a:avLst/>
          </a:prstGeom>
          <a:noFill/>
        </p:spPr>
        <p:txBody>
          <a:bodyPr wrap="none" lIns="0" tIns="0" rIns="0" bIns="0" rtlCol="0" anchor="ctr">
            <a:noAutofit/>
          </a:bodyPr>
          <a:lstStyle/>
          <a:p>
            <a:pPr algn="ctr"/>
            <a:r>
              <a:rPr lang="en-US" sz="2000" b="1" dirty="0">
                <a:latin typeface="Montserrat" pitchFamily="2" charset="0"/>
              </a:rPr>
              <a:t>VFS</a:t>
            </a:r>
          </a:p>
        </p:txBody>
      </p:sp>
      <p:sp>
        <p:nvSpPr>
          <p:cNvPr id="22" name="Rectangle: Rounded Corners 21">
            <a:extLst>
              <a:ext uri="{FF2B5EF4-FFF2-40B4-BE49-F238E27FC236}">
                <a16:creationId xmlns:a16="http://schemas.microsoft.com/office/drawing/2014/main" id="{98A764B9-ECC9-6D91-AF84-981048873CEB}"/>
              </a:ext>
            </a:extLst>
          </p:cNvPr>
          <p:cNvSpPr/>
          <p:nvPr/>
        </p:nvSpPr>
        <p:spPr>
          <a:xfrm>
            <a:off x="4080000" y="1773000"/>
            <a:ext cx="4032000" cy="432000"/>
          </a:xfrm>
          <a:prstGeom prst="roundRect">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23" name="TextBox 22">
            <a:extLst>
              <a:ext uri="{FF2B5EF4-FFF2-40B4-BE49-F238E27FC236}">
                <a16:creationId xmlns:a16="http://schemas.microsoft.com/office/drawing/2014/main" id="{902B3794-77D7-526F-1B93-B26BF2155CE5}"/>
              </a:ext>
            </a:extLst>
          </p:cNvPr>
          <p:cNvSpPr txBox="1"/>
          <p:nvPr/>
        </p:nvSpPr>
        <p:spPr>
          <a:xfrm>
            <a:off x="1200000" y="1773000"/>
            <a:ext cx="2880000" cy="411900"/>
          </a:xfrm>
          <a:prstGeom prst="rect">
            <a:avLst/>
          </a:prstGeom>
          <a:noFill/>
        </p:spPr>
        <p:txBody>
          <a:bodyPr wrap="none" lIns="0" tIns="0" rIns="0" bIns="0" rtlCol="0" anchor="ctr">
            <a:noAutofit/>
          </a:bodyPr>
          <a:lstStyle/>
          <a:p>
            <a:pPr algn="ctr"/>
            <a:r>
              <a:rPr lang="en-US" sz="2000" dirty="0">
                <a:latin typeface="Montserrat" pitchFamily="2" charset="0"/>
              </a:rPr>
              <a:t>User Request to a File</a:t>
            </a:r>
          </a:p>
        </p:txBody>
      </p:sp>
      <p:sp>
        <p:nvSpPr>
          <p:cNvPr id="24" name="Arrow: Down 23">
            <a:extLst>
              <a:ext uri="{FF2B5EF4-FFF2-40B4-BE49-F238E27FC236}">
                <a16:creationId xmlns:a16="http://schemas.microsoft.com/office/drawing/2014/main" id="{FB0CED9F-369C-51BF-7AB3-11E33E425E1A}"/>
              </a:ext>
            </a:extLst>
          </p:cNvPr>
          <p:cNvSpPr/>
          <p:nvPr/>
        </p:nvSpPr>
        <p:spPr>
          <a:xfrm>
            <a:off x="5808000" y="2493000"/>
            <a:ext cx="576000" cy="576000"/>
          </a:xfrm>
          <a:prstGeom prst="down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7" name="Arrow: Down 6">
            <a:extLst>
              <a:ext uri="{FF2B5EF4-FFF2-40B4-BE49-F238E27FC236}">
                <a16:creationId xmlns:a16="http://schemas.microsoft.com/office/drawing/2014/main" id="{58FE4E40-ACA2-3549-71AF-AD124B002F78}"/>
              </a:ext>
            </a:extLst>
          </p:cNvPr>
          <p:cNvSpPr/>
          <p:nvPr/>
        </p:nvSpPr>
        <p:spPr>
          <a:xfrm>
            <a:off x="2928000" y="5013000"/>
            <a:ext cx="576000" cy="576000"/>
          </a:xfrm>
          <a:prstGeom prst="down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9" name="Arrow: Down 8">
            <a:extLst>
              <a:ext uri="{FF2B5EF4-FFF2-40B4-BE49-F238E27FC236}">
                <a16:creationId xmlns:a16="http://schemas.microsoft.com/office/drawing/2014/main" id="{F623932C-1ED9-C7AF-E0B4-C4DD1616D2E9}"/>
              </a:ext>
            </a:extLst>
          </p:cNvPr>
          <p:cNvSpPr/>
          <p:nvPr/>
        </p:nvSpPr>
        <p:spPr>
          <a:xfrm>
            <a:off x="8328000" y="5013000"/>
            <a:ext cx="576000" cy="576000"/>
          </a:xfrm>
          <a:prstGeom prst="down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grpSp>
        <p:nvGrpSpPr>
          <p:cNvPr id="53" name="Group 52">
            <a:extLst>
              <a:ext uri="{FF2B5EF4-FFF2-40B4-BE49-F238E27FC236}">
                <a16:creationId xmlns:a16="http://schemas.microsoft.com/office/drawing/2014/main" id="{A65B9798-0397-4766-1F71-64A53AC31584}"/>
              </a:ext>
            </a:extLst>
          </p:cNvPr>
          <p:cNvGrpSpPr/>
          <p:nvPr/>
        </p:nvGrpSpPr>
        <p:grpSpPr>
          <a:xfrm>
            <a:off x="4080000" y="3213000"/>
            <a:ext cx="4039620" cy="432000"/>
            <a:chOff x="4080000" y="3357000"/>
            <a:chExt cx="4039620" cy="432000"/>
          </a:xfrm>
        </p:grpSpPr>
        <p:sp>
          <p:nvSpPr>
            <p:cNvPr id="46" name="Rectangle: Rounded Corners 45">
              <a:extLst>
                <a:ext uri="{FF2B5EF4-FFF2-40B4-BE49-F238E27FC236}">
                  <a16:creationId xmlns:a16="http://schemas.microsoft.com/office/drawing/2014/main" id="{83A8A9D1-2DBA-A3CC-8CF3-CAAE5EB8A948}"/>
                </a:ext>
              </a:extLst>
            </p:cNvPr>
            <p:cNvSpPr/>
            <p:nvPr/>
          </p:nvSpPr>
          <p:spPr>
            <a:xfrm>
              <a:off x="4080000" y="3357000"/>
              <a:ext cx="4032000" cy="432000"/>
            </a:xfrm>
            <a:prstGeom prst="roundRect">
              <a:avLst/>
            </a:prstGeom>
            <a:noFill/>
            <a:ln w="25400" algn="in">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33" name="Freeform: Shape 32">
              <a:extLst>
                <a:ext uri="{FF2B5EF4-FFF2-40B4-BE49-F238E27FC236}">
                  <a16:creationId xmlns:a16="http://schemas.microsoft.com/office/drawing/2014/main" id="{B282B872-03DE-D9AB-4F1C-986A7658665D}"/>
                </a:ext>
              </a:extLst>
            </p:cNvPr>
            <p:cNvSpPr/>
            <p:nvPr/>
          </p:nvSpPr>
          <p:spPr>
            <a:xfrm>
              <a:off x="4087620" y="3357000"/>
              <a:ext cx="4032000" cy="432000"/>
            </a:xfrm>
            <a:custGeom>
              <a:avLst/>
              <a:gdLst>
                <a:gd name="connsiteX0" fmla="*/ 3312000 w 4032000"/>
                <a:gd name="connsiteY0" fmla="*/ 0 h 432000"/>
                <a:gd name="connsiteX1" fmla="*/ 3959999 w 4032000"/>
                <a:gd name="connsiteY1" fmla="*/ 0 h 432000"/>
                <a:gd name="connsiteX2" fmla="*/ 4032000 w 4032000"/>
                <a:gd name="connsiteY2" fmla="*/ 72001 h 432000"/>
                <a:gd name="connsiteX3" fmla="*/ 4032000 w 4032000"/>
                <a:gd name="connsiteY3" fmla="*/ 359999 h 432000"/>
                <a:gd name="connsiteX4" fmla="*/ 3959999 w 4032000"/>
                <a:gd name="connsiteY4" fmla="*/ 432000 h 432000"/>
                <a:gd name="connsiteX5" fmla="*/ 3312000 w 4032000"/>
                <a:gd name="connsiteY5" fmla="*/ 432000 h 432000"/>
                <a:gd name="connsiteX6" fmla="*/ 1728000 w 4032000"/>
                <a:gd name="connsiteY6" fmla="*/ 0 h 432000"/>
                <a:gd name="connsiteX7" fmla="*/ 2304000 w 4032000"/>
                <a:gd name="connsiteY7" fmla="*/ 0 h 432000"/>
                <a:gd name="connsiteX8" fmla="*/ 2304000 w 4032000"/>
                <a:gd name="connsiteY8" fmla="*/ 432000 h 432000"/>
                <a:gd name="connsiteX9" fmla="*/ 1728000 w 4032000"/>
                <a:gd name="connsiteY9" fmla="*/ 432000 h 432000"/>
                <a:gd name="connsiteX10" fmla="*/ 1152000 w 4032000"/>
                <a:gd name="connsiteY10" fmla="*/ 0 h 432000"/>
                <a:gd name="connsiteX11" fmla="*/ 1440000 w 4032000"/>
                <a:gd name="connsiteY11" fmla="*/ 0 h 432000"/>
                <a:gd name="connsiteX12" fmla="*/ 1440000 w 4032000"/>
                <a:gd name="connsiteY12" fmla="*/ 432000 h 432000"/>
                <a:gd name="connsiteX13" fmla="*/ 1152000 w 4032000"/>
                <a:gd name="connsiteY13" fmla="*/ 432000 h 432000"/>
                <a:gd name="connsiteX14" fmla="*/ 72001 w 4032000"/>
                <a:gd name="connsiteY14" fmla="*/ 0 h 432000"/>
                <a:gd name="connsiteX15" fmla="*/ 432000 w 4032000"/>
                <a:gd name="connsiteY15" fmla="*/ 0 h 432000"/>
                <a:gd name="connsiteX16" fmla="*/ 432000 w 4032000"/>
                <a:gd name="connsiteY16" fmla="*/ 432000 h 432000"/>
                <a:gd name="connsiteX17" fmla="*/ 72001 w 4032000"/>
                <a:gd name="connsiteY17" fmla="*/ 432000 h 432000"/>
                <a:gd name="connsiteX18" fmla="*/ 0 w 4032000"/>
                <a:gd name="connsiteY18" fmla="*/ 359999 h 432000"/>
                <a:gd name="connsiteX19" fmla="*/ 0 w 4032000"/>
                <a:gd name="connsiteY19" fmla="*/ 72001 h 432000"/>
                <a:gd name="connsiteX20" fmla="*/ 72001 w 4032000"/>
                <a:gd name="connsiteY20" fmla="*/ 0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2000" h="432000">
                  <a:moveTo>
                    <a:pt x="3312000" y="0"/>
                  </a:moveTo>
                  <a:lnTo>
                    <a:pt x="3959999" y="0"/>
                  </a:lnTo>
                  <a:cubicBezTo>
                    <a:pt x="3999764" y="0"/>
                    <a:pt x="4032000" y="32236"/>
                    <a:pt x="4032000" y="72001"/>
                  </a:cubicBezTo>
                  <a:lnTo>
                    <a:pt x="4032000" y="359999"/>
                  </a:lnTo>
                  <a:cubicBezTo>
                    <a:pt x="4032000" y="399764"/>
                    <a:pt x="3999764" y="432000"/>
                    <a:pt x="3959999" y="432000"/>
                  </a:cubicBezTo>
                  <a:lnTo>
                    <a:pt x="3312000" y="432000"/>
                  </a:lnTo>
                  <a:close/>
                  <a:moveTo>
                    <a:pt x="1728000" y="0"/>
                  </a:moveTo>
                  <a:lnTo>
                    <a:pt x="2304000" y="0"/>
                  </a:lnTo>
                  <a:lnTo>
                    <a:pt x="2304000" y="432000"/>
                  </a:lnTo>
                  <a:lnTo>
                    <a:pt x="1728000" y="432000"/>
                  </a:lnTo>
                  <a:close/>
                  <a:moveTo>
                    <a:pt x="1152000" y="0"/>
                  </a:moveTo>
                  <a:lnTo>
                    <a:pt x="1440000" y="0"/>
                  </a:lnTo>
                  <a:lnTo>
                    <a:pt x="1440000" y="432000"/>
                  </a:lnTo>
                  <a:lnTo>
                    <a:pt x="1152000" y="432000"/>
                  </a:lnTo>
                  <a:close/>
                  <a:moveTo>
                    <a:pt x="72001" y="0"/>
                  </a:moveTo>
                  <a:lnTo>
                    <a:pt x="432000" y="0"/>
                  </a:lnTo>
                  <a:lnTo>
                    <a:pt x="432000" y="432000"/>
                  </a:lnTo>
                  <a:lnTo>
                    <a:pt x="72001" y="432000"/>
                  </a:lnTo>
                  <a:cubicBezTo>
                    <a:pt x="32236" y="432000"/>
                    <a:pt x="0" y="399764"/>
                    <a:pt x="0" y="359999"/>
                  </a:cubicBezTo>
                  <a:lnTo>
                    <a:pt x="0" y="72001"/>
                  </a:lnTo>
                  <a:cubicBezTo>
                    <a:pt x="0" y="32236"/>
                    <a:pt x="32236" y="0"/>
                    <a:pt x="72001" y="0"/>
                  </a:cubicBezTo>
                  <a:close/>
                </a:path>
              </a:pathLst>
            </a:cu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1000" dirty="0">
                <a:solidFill>
                  <a:schemeClr val="tx1"/>
                </a:solidFill>
                <a:latin typeface="Montserrat" pitchFamily="2" charset="0"/>
              </a:endParaRPr>
            </a:p>
          </p:txBody>
        </p:sp>
      </p:grpSp>
      <p:grpSp>
        <p:nvGrpSpPr>
          <p:cNvPr id="54" name="Group 53">
            <a:extLst>
              <a:ext uri="{FF2B5EF4-FFF2-40B4-BE49-F238E27FC236}">
                <a16:creationId xmlns:a16="http://schemas.microsoft.com/office/drawing/2014/main" id="{97A4C4D9-8519-5B26-401B-4675A0B2DD87}"/>
              </a:ext>
            </a:extLst>
          </p:cNvPr>
          <p:cNvGrpSpPr/>
          <p:nvPr/>
        </p:nvGrpSpPr>
        <p:grpSpPr>
          <a:xfrm>
            <a:off x="4080000" y="3213000"/>
            <a:ext cx="4032000" cy="432000"/>
            <a:chOff x="4080000" y="3357000"/>
            <a:chExt cx="4032000" cy="432000"/>
          </a:xfrm>
        </p:grpSpPr>
        <p:sp>
          <p:nvSpPr>
            <p:cNvPr id="2" name="Rectangle: Rounded Corners 1">
              <a:extLst>
                <a:ext uri="{FF2B5EF4-FFF2-40B4-BE49-F238E27FC236}">
                  <a16:creationId xmlns:a16="http://schemas.microsoft.com/office/drawing/2014/main" id="{6247029F-9808-6C0A-9915-8F44CD3F8942}"/>
                </a:ext>
              </a:extLst>
            </p:cNvPr>
            <p:cNvSpPr/>
            <p:nvPr/>
          </p:nvSpPr>
          <p:spPr>
            <a:xfrm>
              <a:off x="4080000" y="3357000"/>
              <a:ext cx="4032000" cy="432000"/>
            </a:xfrm>
            <a:prstGeom prst="roundRect">
              <a:avLst/>
            </a:prstGeom>
            <a:noFill/>
            <a:ln w="25400" algn="in">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50" name="Freeform: Shape 49">
              <a:extLst>
                <a:ext uri="{FF2B5EF4-FFF2-40B4-BE49-F238E27FC236}">
                  <a16:creationId xmlns:a16="http://schemas.microsoft.com/office/drawing/2014/main" id="{B08C967E-551E-BE36-B390-B4904CCF8DFB}"/>
                </a:ext>
              </a:extLst>
            </p:cNvPr>
            <p:cNvSpPr/>
            <p:nvPr/>
          </p:nvSpPr>
          <p:spPr>
            <a:xfrm>
              <a:off x="4519620" y="3357000"/>
              <a:ext cx="2880000" cy="432000"/>
            </a:xfrm>
            <a:custGeom>
              <a:avLst/>
              <a:gdLst>
                <a:gd name="connsiteX0" fmla="*/ 1872000 w 2880000"/>
                <a:gd name="connsiteY0" fmla="*/ 0 h 432000"/>
                <a:gd name="connsiteX1" fmla="*/ 2880000 w 2880000"/>
                <a:gd name="connsiteY1" fmla="*/ 0 h 432000"/>
                <a:gd name="connsiteX2" fmla="*/ 2880000 w 2880000"/>
                <a:gd name="connsiteY2" fmla="*/ 432000 h 432000"/>
                <a:gd name="connsiteX3" fmla="*/ 1872000 w 2880000"/>
                <a:gd name="connsiteY3" fmla="*/ 432000 h 432000"/>
                <a:gd name="connsiteX4" fmla="*/ 1008000 w 2880000"/>
                <a:gd name="connsiteY4" fmla="*/ 0 h 432000"/>
                <a:gd name="connsiteX5" fmla="*/ 1296000 w 2880000"/>
                <a:gd name="connsiteY5" fmla="*/ 0 h 432000"/>
                <a:gd name="connsiteX6" fmla="*/ 1296000 w 2880000"/>
                <a:gd name="connsiteY6" fmla="*/ 432000 h 432000"/>
                <a:gd name="connsiteX7" fmla="*/ 1008000 w 2880000"/>
                <a:gd name="connsiteY7" fmla="*/ 432000 h 432000"/>
                <a:gd name="connsiteX8" fmla="*/ 0 w 2880000"/>
                <a:gd name="connsiteY8" fmla="*/ 0 h 432000"/>
                <a:gd name="connsiteX9" fmla="*/ 720000 w 2880000"/>
                <a:gd name="connsiteY9" fmla="*/ 0 h 432000"/>
                <a:gd name="connsiteX10" fmla="*/ 720000 w 2880000"/>
                <a:gd name="connsiteY10" fmla="*/ 432000 h 432000"/>
                <a:gd name="connsiteX11" fmla="*/ 0 w 2880000"/>
                <a:gd name="connsiteY11" fmla="*/ 432000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0000" h="432000">
                  <a:moveTo>
                    <a:pt x="1872000" y="0"/>
                  </a:moveTo>
                  <a:lnTo>
                    <a:pt x="2880000" y="0"/>
                  </a:lnTo>
                  <a:lnTo>
                    <a:pt x="2880000" y="432000"/>
                  </a:lnTo>
                  <a:lnTo>
                    <a:pt x="1872000" y="432000"/>
                  </a:lnTo>
                  <a:close/>
                  <a:moveTo>
                    <a:pt x="1008000" y="0"/>
                  </a:moveTo>
                  <a:lnTo>
                    <a:pt x="1296000" y="0"/>
                  </a:lnTo>
                  <a:lnTo>
                    <a:pt x="1296000" y="432000"/>
                  </a:lnTo>
                  <a:lnTo>
                    <a:pt x="1008000" y="432000"/>
                  </a:lnTo>
                  <a:close/>
                  <a:moveTo>
                    <a:pt x="0" y="0"/>
                  </a:moveTo>
                  <a:lnTo>
                    <a:pt x="720000" y="0"/>
                  </a:lnTo>
                  <a:lnTo>
                    <a:pt x="720000" y="432000"/>
                  </a:lnTo>
                  <a:lnTo>
                    <a:pt x="0" y="432000"/>
                  </a:lnTo>
                  <a:close/>
                </a:path>
              </a:pathLst>
            </a:cu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1000" dirty="0">
                <a:solidFill>
                  <a:schemeClr val="tx1"/>
                </a:solidFill>
                <a:latin typeface="Montserrat" pitchFamily="2" charset="0"/>
              </a:endParaRPr>
            </a:p>
          </p:txBody>
        </p:sp>
      </p:grpSp>
      <p:grpSp>
        <p:nvGrpSpPr>
          <p:cNvPr id="57" name="Group 56">
            <a:extLst>
              <a:ext uri="{FF2B5EF4-FFF2-40B4-BE49-F238E27FC236}">
                <a16:creationId xmlns:a16="http://schemas.microsoft.com/office/drawing/2014/main" id="{52714FBB-CE18-28E9-946F-D06D6360147C}"/>
              </a:ext>
            </a:extLst>
          </p:cNvPr>
          <p:cNvGrpSpPr/>
          <p:nvPr/>
        </p:nvGrpSpPr>
        <p:grpSpPr>
          <a:xfrm>
            <a:off x="6592380" y="5877000"/>
            <a:ext cx="4039620" cy="432000"/>
            <a:chOff x="4080000" y="3357000"/>
            <a:chExt cx="4039620" cy="432000"/>
          </a:xfrm>
        </p:grpSpPr>
        <p:sp>
          <p:nvSpPr>
            <p:cNvPr id="58" name="Rectangle: Rounded Corners 57">
              <a:extLst>
                <a:ext uri="{FF2B5EF4-FFF2-40B4-BE49-F238E27FC236}">
                  <a16:creationId xmlns:a16="http://schemas.microsoft.com/office/drawing/2014/main" id="{09B02381-C8B0-C905-CDF2-E862B963FE11}"/>
                </a:ext>
              </a:extLst>
            </p:cNvPr>
            <p:cNvSpPr/>
            <p:nvPr/>
          </p:nvSpPr>
          <p:spPr>
            <a:xfrm>
              <a:off x="4080000" y="3357000"/>
              <a:ext cx="4032000" cy="432000"/>
            </a:xfrm>
            <a:prstGeom prst="roundRect">
              <a:avLst/>
            </a:prstGeom>
            <a:noFill/>
            <a:ln w="25400" algn="in">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59" name="Freeform: Shape 58">
              <a:extLst>
                <a:ext uri="{FF2B5EF4-FFF2-40B4-BE49-F238E27FC236}">
                  <a16:creationId xmlns:a16="http://schemas.microsoft.com/office/drawing/2014/main" id="{92F3A68E-1714-7FD5-0527-6501D640D294}"/>
                </a:ext>
              </a:extLst>
            </p:cNvPr>
            <p:cNvSpPr/>
            <p:nvPr/>
          </p:nvSpPr>
          <p:spPr>
            <a:xfrm>
              <a:off x="4087620" y="3357000"/>
              <a:ext cx="4032000" cy="432000"/>
            </a:xfrm>
            <a:custGeom>
              <a:avLst/>
              <a:gdLst>
                <a:gd name="connsiteX0" fmla="*/ 3312000 w 4032000"/>
                <a:gd name="connsiteY0" fmla="*/ 0 h 432000"/>
                <a:gd name="connsiteX1" fmla="*/ 3959999 w 4032000"/>
                <a:gd name="connsiteY1" fmla="*/ 0 h 432000"/>
                <a:gd name="connsiteX2" fmla="*/ 4032000 w 4032000"/>
                <a:gd name="connsiteY2" fmla="*/ 72001 h 432000"/>
                <a:gd name="connsiteX3" fmla="*/ 4032000 w 4032000"/>
                <a:gd name="connsiteY3" fmla="*/ 359999 h 432000"/>
                <a:gd name="connsiteX4" fmla="*/ 3959999 w 4032000"/>
                <a:gd name="connsiteY4" fmla="*/ 432000 h 432000"/>
                <a:gd name="connsiteX5" fmla="*/ 3312000 w 4032000"/>
                <a:gd name="connsiteY5" fmla="*/ 432000 h 432000"/>
                <a:gd name="connsiteX6" fmla="*/ 1728000 w 4032000"/>
                <a:gd name="connsiteY6" fmla="*/ 0 h 432000"/>
                <a:gd name="connsiteX7" fmla="*/ 2304000 w 4032000"/>
                <a:gd name="connsiteY7" fmla="*/ 0 h 432000"/>
                <a:gd name="connsiteX8" fmla="*/ 2304000 w 4032000"/>
                <a:gd name="connsiteY8" fmla="*/ 432000 h 432000"/>
                <a:gd name="connsiteX9" fmla="*/ 1728000 w 4032000"/>
                <a:gd name="connsiteY9" fmla="*/ 432000 h 432000"/>
                <a:gd name="connsiteX10" fmla="*/ 1152000 w 4032000"/>
                <a:gd name="connsiteY10" fmla="*/ 0 h 432000"/>
                <a:gd name="connsiteX11" fmla="*/ 1440000 w 4032000"/>
                <a:gd name="connsiteY11" fmla="*/ 0 h 432000"/>
                <a:gd name="connsiteX12" fmla="*/ 1440000 w 4032000"/>
                <a:gd name="connsiteY12" fmla="*/ 432000 h 432000"/>
                <a:gd name="connsiteX13" fmla="*/ 1152000 w 4032000"/>
                <a:gd name="connsiteY13" fmla="*/ 432000 h 432000"/>
                <a:gd name="connsiteX14" fmla="*/ 72001 w 4032000"/>
                <a:gd name="connsiteY14" fmla="*/ 0 h 432000"/>
                <a:gd name="connsiteX15" fmla="*/ 432000 w 4032000"/>
                <a:gd name="connsiteY15" fmla="*/ 0 h 432000"/>
                <a:gd name="connsiteX16" fmla="*/ 432000 w 4032000"/>
                <a:gd name="connsiteY16" fmla="*/ 432000 h 432000"/>
                <a:gd name="connsiteX17" fmla="*/ 72001 w 4032000"/>
                <a:gd name="connsiteY17" fmla="*/ 432000 h 432000"/>
                <a:gd name="connsiteX18" fmla="*/ 0 w 4032000"/>
                <a:gd name="connsiteY18" fmla="*/ 359999 h 432000"/>
                <a:gd name="connsiteX19" fmla="*/ 0 w 4032000"/>
                <a:gd name="connsiteY19" fmla="*/ 72001 h 432000"/>
                <a:gd name="connsiteX20" fmla="*/ 72001 w 4032000"/>
                <a:gd name="connsiteY20" fmla="*/ 0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2000" h="432000">
                  <a:moveTo>
                    <a:pt x="3312000" y="0"/>
                  </a:moveTo>
                  <a:lnTo>
                    <a:pt x="3959999" y="0"/>
                  </a:lnTo>
                  <a:cubicBezTo>
                    <a:pt x="3999764" y="0"/>
                    <a:pt x="4032000" y="32236"/>
                    <a:pt x="4032000" y="72001"/>
                  </a:cubicBezTo>
                  <a:lnTo>
                    <a:pt x="4032000" y="359999"/>
                  </a:lnTo>
                  <a:cubicBezTo>
                    <a:pt x="4032000" y="399764"/>
                    <a:pt x="3999764" y="432000"/>
                    <a:pt x="3959999" y="432000"/>
                  </a:cubicBezTo>
                  <a:lnTo>
                    <a:pt x="3312000" y="432000"/>
                  </a:lnTo>
                  <a:close/>
                  <a:moveTo>
                    <a:pt x="1728000" y="0"/>
                  </a:moveTo>
                  <a:lnTo>
                    <a:pt x="2304000" y="0"/>
                  </a:lnTo>
                  <a:lnTo>
                    <a:pt x="2304000" y="432000"/>
                  </a:lnTo>
                  <a:lnTo>
                    <a:pt x="1728000" y="432000"/>
                  </a:lnTo>
                  <a:close/>
                  <a:moveTo>
                    <a:pt x="1152000" y="0"/>
                  </a:moveTo>
                  <a:lnTo>
                    <a:pt x="1440000" y="0"/>
                  </a:lnTo>
                  <a:lnTo>
                    <a:pt x="1440000" y="432000"/>
                  </a:lnTo>
                  <a:lnTo>
                    <a:pt x="1152000" y="432000"/>
                  </a:lnTo>
                  <a:close/>
                  <a:moveTo>
                    <a:pt x="72001" y="0"/>
                  </a:moveTo>
                  <a:lnTo>
                    <a:pt x="432000" y="0"/>
                  </a:lnTo>
                  <a:lnTo>
                    <a:pt x="432000" y="432000"/>
                  </a:lnTo>
                  <a:lnTo>
                    <a:pt x="72001" y="432000"/>
                  </a:lnTo>
                  <a:cubicBezTo>
                    <a:pt x="32236" y="432000"/>
                    <a:pt x="0" y="399764"/>
                    <a:pt x="0" y="359999"/>
                  </a:cubicBezTo>
                  <a:lnTo>
                    <a:pt x="0" y="72001"/>
                  </a:lnTo>
                  <a:cubicBezTo>
                    <a:pt x="0" y="32236"/>
                    <a:pt x="32236" y="0"/>
                    <a:pt x="72001" y="0"/>
                  </a:cubicBezTo>
                  <a:close/>
                </a:path>
              </a:pathLst>
            </a:cu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1000" dirty="0">
                <a:solidFill>
                  <a:schemeClr val="tx1"/>
                </a:solidFill>
                <a:latin typeface="Montserrat" pitchFamily="2" charset="0"/>
              </a:endParaRPr>
            </a:p>
          </p:txBody>
        </p:sp>
      </p:grpSp>
      <p:grpSp>
        <p:nvGrpSpPr>
          <p:cNvPr id="60" name="Group 59">
            <a:extLst>
              <a:ext uri="{FF2B5EF4-FFF2-40B4-BE49-F238E27FC236}">
                <a16:creationId xmlns:a16="http://schemas.microsoft.com/office/drawing/2014/main" id="{D27CE657-FEFB-4FFF-F3F5-FFF49364CE8B}"/>
              </a:ext>
            </a:extLst>
          </p:cNvPr>
          <p:cNvGrpSpPr/>
          <p:nvPr/>
        </p:nvGrpSpPr>
        <p:grpSpPr>
          <a:xfrm>
            <a:off x="1200000" y="5877000"/>
            <a:ext cx="4032000" cy="432000"/>
            <a:chOff x="4080000" y="3357000"/>
            <a:chExt cx="4032000" cy="432000"/>
          </a:xfrm>
        </p:grpSpPr>
        <p:sp>
          <p:nvSpPr>
            <p:cNvPr id="61" name="Rectangle: Rounded Corners 60">
              <a:extLst>
                <a:ext uri="{FF2B5EF4-FFF2-40B4-BE49-F238E27FC236}">
                  <a16:creationId xmlns:a16="http://schemas.microsoft.com/office/drawing/2014/main" id="{204DD593-2908-F913-3114-9A4E60BF53E3}"/>
                </a:ext>
              </a:extLst>
            </p:cNvPr>
            <p:cNvSpPr/>
            <p:nvPr/>
          </p:nvSpPr>
          <p:spPr>
            <a:xfrm>
              <a:off x="4080000" y="3357000"/>
              <a:ext cx="4032000" cy="432000"/>
            </a:xfrm>
            <a:prstGeom prst="roundRect">
              <a:avLst/>
            </a:prstGeom>
            <a:noFill/>
            <a:ln w="25400" algn="in">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62" name="Freeform: Shape 61">
              <a:extLst>
                <a:ext uri="{FF2B5EF4-FFF2-40B4-BE49-F238E27FC236}">
                  <a16:creationId xmlns:a16="http://schemas.microsoft.com/office/drawing/2014/main" id="{0E9B9BB8-0BA8-3E83-20D4-B1D891E4A58A}"/>
                </a:ext>
              </a:extLst>
            </p:cNvPr>
            <p:cNvSpPr/>
            <p:nvPr/>
          </p:nvSpPr>
          <p:spPr>
            <a:xfrm>
              <a:off x="4519620" y="3357000"/>
              <a:ext cx="2880000" cy="432000"/>
            </a:xfrm>
            <a:custGeom>
              <a:avLst/>
              <a:gdLst>
                <a:gd name="connsiteX0" fmla="*/ 1872000 w 2880000"/>
                <a:gd name="connsiteY0" fmla="*/ 0 h 432000"/>
                <a:gd name="connsiteX1" fmla="*/ 2880000 w 2880000"/>
                <a:gd name="connsiteY1" fmla="*/ 0 h 432000"/>
                <a:gd name="connsiteX2" fmla="*/ 2880000 w 2880000"/>
                <a:gd name="connsiteY2" fmla="*/ 432000 h 432000"/>
                <a:gd name="connsiteX3" fmla="*/ 1872000 w 2880000"/>
                <a:gd name="connsiteY3" fmla="*/ 432000 h 432000"/>
                <a:gd name="connsiteX4" fmla="*/ 1008000 w 2880000"/>
                <a:gd name="connsiteY4" fmla="*/ 0 h 432000"/>
                <a:gd name="connsiteX5" fmla="*/ 1296000 w 2880000"/>
                <a:gd name="connsiteY5" fmla="*/ 0 h 432000"/>
                <a:gd name="connsiteX6" fmla="*/ 1296000 w 2880000"/>
                <a:gd name="connsiteY6" fmla="*/ 432000 h 432000"/>
                <a:gd name="connsiteX7" fmla="*/ 1008000 w 2880000"/>
                <a:gd name="connsiteY7" fmla="*/ 432000 h 432000"/>
                <a:gd name="connsiteX8" fmla="*/ 0 w 2880000"/>
                <a:gd name="connsiteY8" fmla="*/ 0 h 432000"/>
                <a:gd name="connsiteX9" fmla="*/ 720000 w 2880000"/>
                <a:gd name="connsiteY9" fmla="*/ 0 h 432000"/>
                <a:gd name="connsiteX10" fmla="*/ 720000 w 2880000"/>
                <a:gd name="connsiteY10" fmla="*/ 432000 h 432000"/>
                <a:gd name="connsiteX11" fmla="*/ 0 w 2880000"/>
                <a:gd name="connsiteY11" fmla="*/ 432000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0000" h="432000">
                  <a:moveTo>
                    <a:pt x="1872000" y="0"/>
                  </a:moveTo>
                  <a:lnTo>
                    <a:pt x="2880000" y="0"/>
                  </a:lnTo>
                  <a:lnTo>
                    <a:pt x="2880000" y="432000"/>
                  </a:lnTo>
                  <a:lnTo>
                    <a:pt x="1872000" y="432000"/>
                  </a:lnTo>
                  <a:close/>
                  <a:moveTo>
                    <a:pt x="1008000" y="0"/>
                  </a:moveTo>
                  <a:lnTo>
                    <a:pt x="1296000" y="0"/>
                  </a:lnTo>
                  <a:lnTo>
                    <a:pt x="1296000" y="432000"/>
                  </a:lnTo>
                  <a:lnTo>
                    <a:pt x="1008000" y="432000"/>
                  </a:lnTo>
                  <a:close/>
                  <a:moveTo>
                    <a:pt x="0" y="0"/>
                  </a:moveTo>
                  <a:lnTo>
                    <a:pt x="720000" y="0"/>
                  </a:lnTo>
                  <a:lnTo>
                    <a:pt x="720000" y="432000"/>
                  </a:lnTo>
                  <a:lnTo>
                    <a:pt x="0" y="432000"/>
                  </a:lnTo>
                  <a:close/>
                </a:path>
              </a:pathLst>
            </a:cu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1000" dirty="0">
                <a:solidFill>
                  <a:schemeClr val="tx1"/>
                </a:solidFill>
                <a:latin typeface="Montserrat" pitchFamily="2" charset="0"/>
              </a:endParaRPr>
            </a:p>
          </p:txBody>
        </p:sp>
      </p:grpSp>
      <p:sp>
        <p:nvSpPr>
          <p:cNvPr id="63" name="Arrow: Down 62">
            <a:extLst>
              <a:ext uri="{FF2B5EF4-FFF2-40B4-BE49-F238E27FC236}">
                <a16:creationId xmlns:a16="http://schemas.microsoft.com/office/drawing/2014/main" id="{07075E8F-88BD-5116-79F9-AFF1484B8033}"/>
              </a:ext>
            </a:extLst>
          </p:cNvPr>
          <p:cNvSpPr/>
          <p:nvPr/>
        </p:nvSpPr>
        <p:spPr>
          <a:xfrm rot="17585991">
            <a:off x="7095427" y="3758982"/>
            <a:ext cx="343839" cy="374776"/>
          </a:xfrm>
          <a:prstGeom prst="down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65" name="Arrow: Down 64">
            <a:extLst>
              <a:ext uri="{FF2B5EF4-FFF2-40B4-BE49-F238E27FC236}">
                <a16:creationId xmlns:a16="http://schemas.microsoft.com/office/drawing/2014/main" id="{C2B24AEC-1537-A126-7E1A-E25623F7B0E1}"/>
              </a:ext>
            </a:extLst>
          </p:cNvPr>
          <p:cNvSpPr/>
          <p:nvPr/>
        </p:nvSpPr>
        <p:spPr>
          <a:xfrm rot="4136120">
            <a:off x="4535423" y="3757395"/>
            <a:ext cx="343839" cy="374776"/>
          </a:xfrm>
          <a:prstGeom prst="down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66" name="Flowchart: Magnetic Disk 65">
            <a:extLst>
              <a:ext uri="{FF2B5EF4-FFF2-40B4-BE49-F238E27FC236}">
                <a16:creationId xmlns:a16="http://schemas.microsoft.com/office/drawing/2014/main" id="{6D4B697A-82F9-83C1-C28B-9A5FF68AD6C0}"/>
              </a:ext>
            </a:extLst>
          </p:cNvPr>
          <p:cNvSpPr/>
          <p:nvPr/>
        </p:nvSpPr>
        <p:spPr>
          <a:xfrm>
            <a:off x="8976000" y="3033000"/>
            <a:ext cx="1008000" cy="792000"/>
          </a:xfrm>
          <a:prstGeom prst="flowChartMagneticDisk">
            <a:avLst/>
          </a:prstGeom>
          <a:solidFill>
            <a:srgbClr val="4285F4"/>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67" name="TextBox 66">
            <a:extLst>
              <a:ext uri="{FF2B5EF4-FFF2-40B4-BE49-F238E27FC236}">
                <a16:creationId xmlns:a16="http://schemas.microsoft.com/office/drawing/2014/main" id="{19EA3015-00CD-6AE1-7F07-50FE196312C1}"/>
              </a:ext>
            </a:extLst>
          </p:cNvPr>
          <p:cNvSpPr txBox="1"/>
          <p:nvPr/>
        </p:nvSpPr>
        <p:spPr>
          <a:xfrm>
            <a:off x="10056000" y="3223050"/>
            <a:ext cx="1800000" cy="411900"/>
          </a:xfrm>
          <a:prstGeom prst="rect">
            <a:avLst/>
          </a:prstGeom>
          <a:noFill/>
        </p:spPr>
        <p:txBody>
          <a:bodyPr wrap="none" lIns="0" tIns="0" rIns="0" bIns="0" rtlCol="0" anchor="ctr">
            <a:noAutofit/>
          </a:bodyPr>
          <a:lstStyle/>
          <a:p>
            <a:pPr algn="ctr"/>
            <a:r>
              <a:rPr lang="en-US" sz="2000" dirty="0">
                <a:latin typeface="Montserrat" pitchFamily="2" charset="0"/>
              </a:rPr>
              <a:t>Block</a:t>
            </a:r>
          </a:p>
          <a:p>
            <a:pPr algn="ctr"/>
            <a:r>
              <a:rPr lang="en-US" sz="2000" dirty="0">
                <a:latin typeface="Montserrat" pitchFamily="2" charset="0"/>
              </a:rPr>
              <a:t>Lookup Table</a:t>
            </a:r>
          </a:p>
        </p:txBody>
      </p:sp>
      <p:sp>
        <p:nvSpPr>
          <p:cNvPr id="68" name="Oval 67">
            <a:extLst>
              <a:ext uri="{FF2B5EF4-FFF2-40B4-BE49-F238E27FC236}">
                <a16:creationId xmlns:a16="http://schemas.microsoft.com/office/drawing/2014/main" id="{3A1A979F-0116-8086-2A32-9BF6094164AC}"/>
              </a:ext>
            </a:extLst>
          </p:cNvPr>
          <p:cNvSpPr/>
          <p:nvPr/>
        </p:nvSpPr>
        <p:spPr>
          <a:xfrm>
            <a:off x="8688000" y="3357000"/>
            <a:ext cx="144000" cy="144000"/>
          </a:xfrm>
          <a:prstGeom prst="ellipse">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69" name="Oval 68">
            <a:extLst>
              <a:ext uri="{FF2B5EF4-FFF2-40B4-BE49-F238E27FC236}">
                <a16:creationId xmlns:a16="http://schemas.microsoft.com/office/drawing/2014/main" id="{A10BB7FD-E1A4-EDDE-D3AF-0FC972791292}"/>
              </a:ext>
            </a:extLst>
          </p:cNvPr>
          <p:cNvSpPr/>
          <p:nvPr/>
        </p:nvSpPr>
        <p:spPr>
          <a:xfrm>
            <a:off x="8472000" y="3357000"/>
            <a:ext cx="144000" cy="144000"/>
          </a:xfrm>
          <a:prstGeom prst="ellipse">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70" name="Oval 69">
            <a:extLst>
              <a:ext uri="{FF2B5EF4-FFF2-40B4-BE49-F238E27FC236}">
                <a16:creationId xmlns:a16="http://schemas.microsoft.com/office/drawing/2014/main" id="{5F3D3425-C9DD-03E0-4089-5B2616F828A2}"/>
              </a:ext>
            </a:extLst>
          </p:cNvPr>
          <p:cNvSpPr/>
          <p:nvPr/>
        </p:nvSpPr>
        <p:spPr>
          <a:xfrm>
            <a:off x="8256000" y="3357000"/>
            <a:ext cx="144000" cy="144000"/>
          </a:xfrm>
          <a:prstGeom prst="ellipse">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71" name="TextBox 70">
            <a:extLst>
              <a:ext uri="{FF2B5EF4-FFF2-40B4-BE49-F238E27FC236}">
                <a16:creationId xmlns:a16="http://schemas.microsoft.com/office/drawing/2014/main" id="{AAAF1E74-694D-47CD-09DC-58DAC8474439}"/>
              </a:ext>
            </a:extLst>
          </p:cNvPr>
          <p:cNvSpPr txBox="1"/>
          <p:nvPr/>
        </p:nvSpPr>
        <p:spPr>
          <a:xfrm>
            <a:off x="1200000" y="6381000"/>
            <a:ext cx="4032000" cy="411900"/>
          </a:xfrm>
          <a:prstGeom prst="rect">
            <a:avLst/>
          </a:prstGeom>
          <a:noFill/>
        </p:spPr>
        <p:txBody>
          <a:bodyPr wrap="none" lIns="0" tIns="0" rIns="0" bIns="0" rtlCol="0" anchor="ctr">
            <a:noAutofit/>
          </a:bodyPr>
          <a:lstStyle/>
          <a:p>
            <a:pPr algn="ctr"/>
            <a:r>
              <a:rPr lang="en-US" sz="2000" dirty="0">
                <a:solidFill>
                  <a:schemeClr val="bg1"/>
                </a:solidFill>
                <a:latin typeface="Montserrat" pitchFamily="2" charset="0"/>
              </a:rPr>
              <a:t>Handle Requests</a:t>
            </a:r>
          </a:p>
        </p:txBody>
      </p:sp>
      <p:sp>
        <p:nvSpPr>
          <p:cNvPr id="72" name="TextBox 71">
            <a:extLst>
              <a:ext uri="{FF2B5EF4-FFF2-40B4-BE49-F238E27FC236}">
                <a16:creationId xmlns:a16="http://schemas.microsoft.com/office/drawing/2014/main" id="{64FC1EC2-E343-FF58-1F5E-24336EB4375F}"/>
              </a:ext>
            </a:extLst>
          </p:cNvPr>
          <p:cNvSpPr txBox="1"/>
          <p:nvPr/>
        </p:nvSpPr>
        <p:spPr>
          <a:xfrm>
            <a:off x="6600000" y="6381000"/>
            <a:ext cx="4032000" cy="411900"/>
          </a:xfrm>
          <a:prstGeom prst="rect">
            <a:avLst/>
          </a:prstGeom>
          <a:noFill/>
        </p:spPr>
        <p:txBody>
          <a:bodyPr wrap="none" lIns="0" tIns="0" rIns="0" bIns="0" rtlCol="0" anchor="ctr">
            <a:noAutofit/>
          </a:bodyPr>
          <a:lstStyle/>
          <a:p>
            <a:pPr algn="ctr"/>
            <a:r>
              <a:rPr lang="en-US" sz="2000" dirty="0">
                <a:solidFill>
                  <a:schemeClr val="bg1"/>
                </a:solidFill>
                <a:latin typeface="Montserrat" pitchFamily="2" charset="0"/>
              </a:rPr>
              <a:t>Handle Requests</a:t>
            </a:r>
          </a:p>
        </p:txBody>
      </p:sp>
      <p:sp>
        <p:nvSpPr>
          <p:cNvPr id="51" name="Rectangle: Rounded Corners 50">
            <a:extLst>
              <a:ext uri="{FF2B5EF4-FFF2-40B4-BE49-F238E27FC236}">
                <a16:creationId xmlns:a16="http://schemas.microsoft.com/office/drawing/2014/main" id="{01674820-B46A-167D-2FFF-8E5AC1315257}"/>
              </a:ext>
            </a:extLst>
          </p:cNvPr>
          <p:cNvSpPr/>
          <p:nvPr/>
        </p:nvSpPr>
        <p:spPr>
          <a:xfrm>
            <a:off x="4080000" y="3213000"/>
            <a:ext cx="4032000" cy="432000"/>
          </a:xfrm>
          <a:prstGeom prst="roundRect">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73" name="TextBox 72">
            <a:extLst>
              <a:ext uri="{FF2B5EF4-FFF2-40B4-BE49-F238E27FC236}">
                <a16:creationId xmlns:a16="http://schemas.microsoft.com/office/drawing/2014/main" id="{DDDA97C9-872E-158E-BC37-4FE9775F8B18}"/>
              </a:ext>
            </a:extLst>
          </p:cNvPr>
          <p:cNvSpPr txBox="1"/>
          <p:nvPr/>
        </p:nvSpPr>
        <p:spPr>
          <a:xfrm>
            <a:off x="4080000" y="3223050"/>
            <a:ext cx="4032000" cy="411900"/>
          </a:xfrm>
          <a:prstGeom prst="rect">
            <a:avLst/>
          </a:prstGeom>
          <a:noFill/>
        </p:spPr>
        <p:txBody>
          <a:bodyPr wrap="none" lIns="0" tIns="0" rIns="0" bIns="0" rtlCol="0" anchor="ctr">
            <a:noAutofit/>
          </a:bodyPr>
          <a:lstStyle/>
          <a:p>
            <a:pPr algn="ctr"/>
            <a:r>
              <a:rPr lang="en-US" sz="2000" dirty="0">
                <a:latin typeface="Montserrat" pitchFamily="2" charset="0"/>
              </a:rPr>
              <a:t>Mux splits VFS </a:t>
            </a:r>
            <a:r>
              <a:rPr lang="en-US" sz="2000" dirty="0" err="1">
                <a:latin typeface="Montserrat" pitchFamily="2" charset="0"/>
              </a:rPr>
              <a:t>reqs</a:t>
            </a:r>
            <a:r>
              <a:rPr lang="en-US" sz="2000" dirty="0">
                <a:latin typeface="Montserrat" pitchFamily="2" charset="0"/>
              </a:rPr>
              <a:t>. by device</a:t>
            </a:r>
          </a:p>
        </p:txBody>
      </p:sp>
    </p:spTree>
    <p:extLst>
      <p:ext uri="{BB962C8B-B14F-4D97-AF65-F5344CB8AC3E}">
        <p14:creationId xmlns:p14="http://schemas.microsoft.com/office/powerpoint/2010/main" val="1733007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500"/>
                                        <p:tgtEl>
                                          <p:spTgt spid="68"/>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xit" presetSubtype="0" fill="hold" grpId="1" nodeType="withEffect">
                                  <p:stCondLst>
                                    <p:cond delay="0"/>
                                  </p:stCondLst>
                                  <p:childTnLst>
                                    <p:set>
                                      <p:cBhvr>
                                        <p:cTn id="43" dur="1" fill="hold">
                                          <p:stCondLst>
                                            <p:cond delay="0"/>
                                          </p:stCondLst>
                                        </p:cTn>
                                        <p:tgtEl>
                                          <p:spTgt spid="51"/>
                                        </p:tgtEl>
                                        <p:attrNameLst>
                                          <p:attrName>style.visibility</p:attrName>
                                        </p:attrNameLst>
                                      </p:cBhvr>
                                      <p:to>
                                        <p:strVal val="hidden"/>
                                      </p:to>
                                    </p:set>
                                  </p:childTnLst>
                                </p:cTn>
                              </p:par>
                              <p:par>
                                <p:cTn id="44" presetID="42" presetClass="path" presetSubtype="0" accel="50000" decel="50000" fill="hold" nodeType="withEffect">
                                  <p:stCondLst>
                                    <p:cond delay="0"/>
                                  </p:stCondLst>
                                  <p:childTnLst>
                                    <p:animMotion origin="layout" path="M 0 0 L -0.2362 0.15741 " pathEditMode="relative" rAng="0" ptsTypes="AA">
                                      <p:cBhvr>
                                        <p:cTn id="45" dur="1000" fill="hold"/>
                                        <p:tgtEl>
                                          <p:spTgt spid="54"/>
                                        </p:tgtEl>
                                        <p:attrNameLst>
                                          <p:attrName>ppt_x</p:attrName>
                                          <p:attrName>ppt_y</p:attrName>
                                        </p:attrNameLst>
                                      </p:cBhvr>
                                      <p:rCtr x="-11810" y="7870"/>
                                    </p:animMotion>
                                  </p:childTnLst>
                                </p:cTn>
                              </p:par>
                              <p:par>
                                <p:cTn id="46" presetID="42" presetClass="path" presetSubtype="0" accel="50000" decel="50000" fill="hold" nodeType="withEffect">
                                  <p:stCondLst>
                                    <p:cond delay="0"/>
                                  </p:stCondLst>
                                  <p:childTnLst>
                                    <p:animMotion origin="layout" path="M -4.16667E-7 0 L 0.20638 0.15741 " pathEditMode="relative" rAng="0" ptsTypes="AA">
                                      <p:cBhvr>
                                        <p:cTn id="47" dur="1000" fill="hold"/>
                                        <p:tgtEl>
                                          <p:spTgt spid="53"/>
                                        </p:tgtEl>
                                        <p:attrNameLst>
                                          <p:attrName>ppt_x</p:attrName>
                                          <p:attrName>ppt_y</p:attrName>
                                        </p:attrNameLst>
                                      </p:cBhvr>
                                      <p:rCtr x="10312" y="7870"/>
                                    </p:animMotion>
                                  </p:childTnLst>
                                </p:cTn>
                              </p:par>
                              <p:par>
                                <p:cTn id="48" presetID="10" presetClass="entr" presetSubtype="0" fill="hold" grpId="0" nodeType="withEffect">
                                  <p:stCondLst>
                                    <p:cond delay="25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500"/>
                                        <p:tgtEl>
                                          <p:spTgt spid="73"/>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500"/>
                                        <p:tgtEl>
                                          <p:spTgt spid="63"/>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par>
                                <p:cTn id="61" presetID="10"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fade">
                                      <p:cBhvr>
                                        <p:cTn id="66" dur="500"/>
                                        <p:tgtEl>
                                          <p:spTgt spid="7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7" grpId="0" animBg="1"/>
      <p:bldP spid="9" grpId="0" animBg="1"/>
      <p:bldP spid="63" grpId="0" animBg="1"/>
      <p:bldP spid="65" grpId="0" animBg="1"/>
      <p:bldP spid="66" grpId="0" animBg="1"/>
      <p:bldP spid="67" grpId="0"/>
      <p:bldP spid="68" grpId="0" animBg="1"/>
      <p:bldP spid="69" grpId="0" animBg="1"/>
      <p:bldP spid="70" grpId="0" animBg="1"/>
      <p:bldP spid="71" grpId="0"/>
      <p:bldP spid="72" grpId="0"/>
      <p:bldP spid="51" grpId="0" animBg="1"/>
      <p:bldP spid="51" grpId="1" animBg="1"/>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12812E-1BC5-9B56-5E2A-6C6627849906}"/>
            </a:ext>
          </a:extLst>
        </p:cNvPr>
        <p:cNvGrpSpPr/>
        <p:nvPr/>
      </p:nvGrpSpPr>
      <p:grpSpPr>
        <a:xfrm>
          <a:off x="0" y="0"/>
          <a:ext cx="0" cy="0"/>
          <a:chOff x="0" y="0"/>
          <a:chExt cx="0" cy="0"/>
        </a:xfrm>
      </p:grpSpPr>
      <p:sp>
        <p:nvSpPr>
          <p:cNvPr id="6" name="!!MTFSM">
            <a:extLst>
              <a:ext uri="{FF2B5EF4-FFF2-40B4-BE49-F238E27FC236}">
                <a16:creationId xmlns:a16="http://schemas.microsoft.com/office/drawing/2014/main" id="{90DCEE10-F9AE-A424-1D4D-202919E241FC}"/>
              </a:ext>
            </a:extLst>
          </p:cNvPr>
          <p:cNvSpPr/>
          <p:nvPr/>
        </p:nvSpPr>
        <p:spPr>
          <a:xfrm>
            <a:off x="-1392000" y="2709000"/>
            <a:ext cx="14976000" cy="5544000"/>
          </a:xfrm>
          <a:prstGeom prst="roundRect">
            <a:avLst>
              <a:gd name="adj" fmla="val 13084"/>
            </a:avLst>
          </a:prstGeom>
          <a:solidFill>
            <a:srgbClr val="4285F4">
              <a:alpha val="25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endParaRPr lang="en-US" sz="2000" dirty="0">
              <a:solidFill>
                <a:schemeClr val="bg1"/>
              </a:solidFill>
              <a:latin typeface="Montserrat" pitchFamily="2" charset="0"/>
            </a:endParaRPr>
          </a:p>
        </p:txBody>
      </p:sp>
      <p:sp>
        <p:nvSpPr>
          <p:cNvPr id="12" name="!!SSDPkg">
            <a:extLst>
              <a:ext uri="{FF2B5EF4-FFF2-40B4-BE49-F238E27FC236}">
                <a16:creationId xmlns:a16="http://schemas.microsoft.com/office/drawing/2014/main" id="{D3DD39F0-17B2-F3C4-DF53-413815F2807F}"/>
              </a:ext>
            </a:extLst>
          </p:cNvPr>
          <p:cNvSpPr/>
          <p:nvPr/>
        </p:nvSpPr>
        <p:spPr>
          <a:xfrm>
            <a:off x="6024000" y="5157000"/>
            <a:ext cx="5184000" cy="2952000"/>
          </a:xfrm>
          <a:prstGeom prst="roundRect">
            <a:avLst>
              <a:gd name="adj" fmla="val 14935"/>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8" name="!!SSDDrv">
            <a:extLst>
              <a:ext uri="{FF2B5EF4-FFF2-40B4-BE49-F238E27FC236}">
                <a16:creationId xmlns:a16="http://schemas.microsoft.com/office/drawing/2014/main" id="{97B795F8-9D72-BB90-A2DF-C69E9CC3E54E}"/>
              </a:ext>
            </a:extLst>
          </p:cNvPr>
          <p:cNvSpPr/>
          <p:nvPr/>
        </p:nvSpPr>
        <p:spPr>
          <a:xfrm>
            <a:off x="6096000" y="5229000"/>
            <a:ext cx="5040000" cy="2016000"/>
          </a:xfrm>
          <a:prstGeom prst="roundRect">
            <a:avLst>
              <a:gd name="adj" fmla="val 18799"/>
            </a:avLst>
          </a:prstGeom>
          <a:solidFill>
            <a:srgbClr val="99D3A9"/>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3" name="Title 2">
            <a:extLst>
              <a:ext uri="{FF2B5EF4-FFF2-40B4-BE49-F238E27FC236}">
                <a16:creationId xmlns:a16="http://schemas.microsoft.com/office/drawing/2014/main" id="{721DA04F-1B31-A015-5A26-F1985CF15B3D}"/>
              </a:ext>
            </a:extLst>
          </p:cNvPr>
          <p:cNvSpPr>
            <a:spLocks noGrp="1"/>
          </p:cNvSpPr>
          <p:nvPr>
            <p:ph type="title"/>
          </p:nvPr>
        </p:nvSpPr>
        <p:spPr/>
        <p:txBody>
          <a:bodyPr/>
          <a:lstStyle/>
          <a:p>
            <a:r>
              <a:rPr lang="en-US" dirty="0"/>
              <a:t>Track metadata location, not its content</a:t>
            </a:r>
          </a:p>
        </p:txBody>
      </p:sp>
      <p:sp>
        <p:nvSpPr>
          <p:cNvPr id="4" name="Slide Number Placeholder 3">
            <a:extLst>
              <a:ext uri="{FF2B5EF4-FFF2-40B4-BE49-F238E27FC236}">
                <a16:creationId xmlns:a16="http://schemas.microsoft.com/office/drawing/2014/main" id="{0B96DFF4-1ACC-F2E3-0D11-2D55BC2C16AE}"/>
              </a:ext>
            </a:extLst>
          </p:cNvPr>
          <p:cNvSpPr>
            <a:spLocks noGrp="1"/>
          </p:cNvSpPr>
          <p:nvPr>
            <p:ph type="sldNum" sz="quarter" idx="12"/>
          </p:nvPr>
        </p:nvSpPr>
        <p:spPr/>
        <p:txBody>
          <a:bodyPr/>
          <a:lstStyle/>
          <a:p>
            <a:fld id="{489D56BF-7D31-4F72-9C20-E88EC8CC35D7}" type="slidenum">
              <a:rPr lang="en-US" smtClean="0"/>
              <a:pPr/>
              <a:t>14</a:t>
            </a:fld>
            <a:endParaRPr lang="en-US"/>
          </a:p>
        </p:txBody>
      </p:sp>
      <p:sp>
        <p:nvSpPr>
          <p:cNvPr id="14" name="!!OptanePkg">
            <a:extLst>
              <a:ext uri="{FF2B5EF4-FFF2-40B4-BE49-F238E27FC236}">
                <a16:creationId xmlns:a16="http://schemas.microsoft.com/office/drawing/2014/main" id="{2EDE551F-66B9-2948-9C54-CEEA938676EA}"/>
              </a:ext>
            </a:extLst>
          </p:cNvPr>
          <p:cNvSpPr/>
          <p:nvPr/>
        </p:nvSpPr>
        <p:spPr>
          <a:xfrm>
            <a:off x="624000" y="5157000"/>
            <a:ext cx="5184000" cy="2952000"/>
          </a:xfrm>
          <a:prstGeom prst="roundRect">
            <a:avLst>
              <a:gd name="adj" fmla="val 14935"/>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5" name="!!OptaneDrv">
            <a:extLst>
              <a:ext uri="{FF2B5EF4-FFF2-40B4-BE49-F238E27FC236}">
                <a16:creationId xmlns:a16="http://schemas.microsoft.com/office/drawing/2014/main" id="{29ED238B-AF2F-358C-2C5A-B023FA66C38E}"/>
              </a:ext>
            </a:extLst>
          </p:cNvPr>
          <p:cNvSpPr/>
          <p:nvPr/>
        </p:nvSpPr>
        <p:spPr>
          <a:xfrm>
            <a:off x="696000" y="5229000"/>
            <a:ext cx="5040000" cy="2016000"/>
          </a:xfrm>
          <a:prstGeom prst="roundRect">
            <a:avLst>
              <a:gd name="adj" fmla="val 18799"/>
            </a:avLst>
          </a:prstGeom>
          <a:solidFill>
            <a:srgbClr val="99D3A9"/>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18" name="TextBox 17">
            <a:extLst>
              <a:ext uri="{FF2B5EF4-FFF2-40B4-BE49-F238E27FC236}">
                <a16:creationId xmlns:a16="http://schemas.microsoft.com/office/drawing/2014/main" id="{CB95ECCD-C21C-24DF-7C73-A3C99F6FDA30}"/>
              </a:ext>
            </a:extLst>
          </p:cNvPr>
          <p:cNvSpPr txBox="1"/>
          <p:nvPr/>
        </p:nvSpPr>
        <p:spPr>
          <a:xfrm>
            <a:off x="48000" y="2709000"/>
            <a:ext cx="720000" cy="411900"/>
          </a:xfrm>
          <a:prstGeom prst="rect">
            <a:avLst/>
          </a:prstGeom>
          <a:noFill/>
        </p:spPr>
        <p:txBody>
          <a:bodyPr wrap="none" lIns="0" tIns="0" rIns="0" bIns="0" rtlCol="0" anchor="ctr">
            <a:noAutofit/>
          </a:bodyPr>
          <a:lstStyle/>
          <a:p>
            <a:pPr algn="ctr"/>
            <a:r>
              <a:rPr lang="en-US" sz="2000" b="1" dirty="0">
                <a:latin typeface="Montserrat" pitchFamily="2" charset="0"/>
              </a:rPr>
              <a:t>Mux</a:t>
            </a:r>
          </a:p>
        </p:txBody>
      </p:sp>
      <p:sp>
        <p:nvSpPr>
          <p:cNvPr id="19" name="TextBox 18">
            <a:extLst>
              <a:ext uri="{FF2B5EF4-FFF2-40B4-BE49-F238E27FC236}">
                <a16:creationId xmlns:a16="http://schemas.microsoft.com/office/drawing/2014/main" id="{764986C8-7F93-228F-B4CE-CC60B38E5813}"/>
              </a:ext>
            </a:extLst>
          </p:cNvPr>
          <p:cNvSpPr txBox="1"/>
          <p:nvPr/>
        </p:nvSpPr>
        <p:spPr>
          <a:xfrm>
            <a:off x="984000" y="5229000"/>
            <a:ext cx="728400" cy="411900"/>
          </a:xfrm>
          <a:prstGeom prst="rect">
            <a:avLst/>
          </a:prstGeom>
          <a:noFill/>
        </p:spPr>
        <p:txBody>
          <a:bodyPr wrap="none" lIns="0" tIns="0" rIns="0" bIns="0" rtlCol="0" anchor="ctr">
            <a:noAutofit/>
          </a:bodyPr>
          <a:lstStyle/>
          <a:p>
            <a:pPr algn="ctr"/>
            <a:r>
              <a:rPr lang="en-US" sz="2000" b="1" dirty="0">
                <a:solidFill>
                  <a:schemeClr val="bg1"/>
                </a:solidFill>
                <a:latin typeface="Montserrat" pitchFamily="2" charset="0"/>
              </a:rPr>
              <a:t>FS A</a:t>
            </a:r>
          </a:p>
        </p:txBody>
      </p:sp>
      <p:sp>
        <p:nvSpPr>
          <p:cNvPr id="20" name="TextBox 19">
            <a:extLst>
              <a:ext uri="{FF2B5EF4-FFF2-40B4-BE49-F238E27FC236}">
                <a16:creationId xmlns:a16="http://schemas.microsoft.com/office/drawing/2014/main" id="{4999F342-46A5-C630-64F2-071B3EDBB549}"/>
              </a:ext>
            </a:extLst>
          </p:cNvPr>
          <p:cNvSpPr txBox="1"/>
          <p:nvPr/>
        </p:nvSpPr>
        <p:spPr>
          <a:xfrm>
            <a:off x="10200000" y="5229000"/>
            <a:ext cx="728400" cy="411900"/>
          </a:xfrm>
          <a:prstGeom prst="rect">
            <a:avLst/>
          </a:prstGeom>
          <a:noFill/>
        </p:spPr>
        <p:txBody>
          <a:bodyPr wrap="none" lIns="0" tIns="0" rIns="0" bIns="0" rtlCol="0" anchor="ctr">
            <a:noAutofit/>
          </a:bodyPr>
          <a:lstStyle/>
          <a:p>
            <a:pPr algn="ctr"/>
            <a:r>
              <a:rPr lang="en-US" sz="2000" b="1" dirty="0">
                <a:solidFill>
                  <a:schemeClr val="bg1"/>
                </a:solidFill>
                <a:latin typeface="Montserrat" pitchFamily="2" charset="0"/>
              </a:rPr>
              <a:t>FS B</a:t>
            </a:r>
          </a:p>
        </p:txBody>
      </p:sp>
      <p:sp>
        <p:nvSpPr>
          <p:cNvPr id="21" name="TextBox 20">
            <a:extLst>
              <a:ext uri="{FF2B5EF4-FFF2-40B4-BE49-F238E27FC236}">
                <a16:creationId xmlns:a16="http://schemas.microsoft.com/office/drawing/2014/main" id="{8EE2DFC1-E647-5623-21CA-91053F2C8A41}"/>
              </a:ext>
            </a:extLst>
          </p:cNvPr>
          <p:cNvSpPr txBox="1"/>
          <p:nvPr/>
        </p:nvSpPr>
        <p:spPr>
          <a:xfrm>
            <a:off x="48000" y="2277000"/>
            <a:ext cx="720000" cy="411900"/>
          </a:xfrm>
          <a:prstGeom prst="rect">
            <a:avLst/>
          </a:prstGeom>
          <a:noFill/>
        </p:spPr>
        <p:txBody>
          <a:bodyPr wrap="none" lIns="0" tIns="0" rIns="0" bIns="0" rtlCol="0" anchor="ctr">
            <a:noAutofit/>
          </a:bodyPr>
          <a:lstStyle/>
          <a:p>
            <a:pPr algn="ctr"/>
            <a:r>
              <a:rPr lang="en-US" sz="2000" b="1" dirty="0">
                <a:latin typeface="Montserrat" pitchFamily="2" charset="0"/>
              </a:rPr>
              <a:t>VFS</a:t>
            </a:r>
          </a:p>
        </p:txBody>
      </p:sp>
      <p:sp>
        <p:nvSpPr>
          <p:cNvPr id="22" name="Rectangle: Rounded Corners 21">
            <a:extLst>
              <a:ext uri="{FF2B5EF4-FFF2-40B4-BE49-F238E27FC236}">
                <a16:creationId xmlns:a16="http://schemas.microsoft.com/office/drawing/2014/main" id="{975CC217-62D7-A8F5-8B66-6EF28CDDACD1}"/>
              </a:ext>
            </a:extLst>
          </p:cNvPr>
          <p:cNvSpPr/>
          <p:nvPr/>
        </p:nvSpPr>
        <p:spPr>
          <a:xfrm>
            <a:off x="4080000" y="1773000"/>
            <a:ext cx="1944000" cy="432000"/>
          </a:xfrm>
          <a:prstGeom prst="roundRect">
            <a:avLst/>
          </a:prstGeom>
          <a:solidFill>
            <a:schemeClr val="accent2">
              <a:lumMod val="60000"/>
              <a:lumOff val="4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err="1">
                <a:solidFill>
                  <a:schemeClr val="tx1"/>
                </a:solidFill>
                <a:latin typeface="Montserrat" pitchFamily="2" charset="0"/>
              </a:rPr>
              <a:t>Modif</a:t>
            </a:r>
            <a:r>
              <a:rPr lang="en-US" sz="2000" dirty="0">
                <a:solidFill>
                  <a:schemeClr val="tx1"/>
                </a:solidFill>
                <a:latin typeface="Montserrat" pitchFamily="2" charset="0"/>
              </a:rPr>
              <a:t>. Time</a:t>
            </a:r>
          </a:p>
        </p:txBody>
      </p:sp>
      <p:sp>
        <p:nvSpPr>
          <p:cNvPr id="23" name="TextBox 22">
            <a:extLst>
              <a:ext uri="{FF2B5EF4-FFF2-40B4-BE49-F238E27FC236}">
                <a16:creationId xmlns:a16="http://schemas.microsoft.com/office/drawing/2014/main" id="{3114AA68-44EE-F1D0-5771-444861D95199}"/>
              </a:ext>
            </a:extLst>
          </p:cNvPr>
          <p:cNvSpPr txBox="1"/>
          <p:nvPr/>
        </p:nvSpPr>
        <p:spPr>
          <a:xfrm>
            <a:off x="696000" y="1773000"/>
            <a:ext cx="3384000" cy="411900"/>
          </a:xfrm>
          <a:prstGeom prst="rect">
            <a:avLst/>
          </a:prstGeom>
          <a:noFill/>
        </p:spPr>
        <p:txBody>
          <a:bodyPr wrap="none" lIns="0" tIns="0" rIns="0" bIns="0" rtlCol="0" anchor="ctr">
            <a:noAutofit/>
          </a:bodyPr>
          <a:lstStyle/>
          <a:p>
            <a:pPr algn="ctr"/>
            <a:r>
              <a:rPr lang="en-US" sz="2000" dirty="0">
                <a:latin typeface="Montserrat" pitchFamily="2" charset="0"/>
              </a:rPr>
              <a:t>User Request to Metadata</a:t>
            </a:r>
          </a:p>
        </p:txBody>
      </p:sp>
      <p:sp>
        <p:nvSpPr>
          <p:cNvPr id="24" name="Arrow: Down 23">
            <a:extLst>
              <a:ext uri="{FF2B5EF4-FFF2-40B4-BE49-F238E27FC236}">
                <a16:creationId xmlns:a16="http://schemas.microsoft.com/office/drawing/2014/main" id="{15B5D4AB-AE2E-435A-E25C-14610DEEED9A}"/>
              </a:ext>
            </a:extLst>
          </p:cNvPr>
          <p:cNvSpPr/>
          <p:nvPr/>
        </p:nvSpPr>
        <p:spPr>
          <a:xfrm>
            <a:off x="5808000" y="2493000"/>
            <a:ext cx="576000" cy="576000"/>
          </a:xfrm>
          <a:prstGeom prst="down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7" name="Arrow: Down 6">
            <a:extLst>
              <a:ext uri="{FF2B5EF4-FFF2-40B4-BE49-F238E27FC236}">
                <a16:creationId xmlns:a16="http://schemas.microsoft.com/office/drawing/2014/main" id="{D1030952-8985-3572-D736-4365E3EE8331}"/>
              </a:ext>
            </a:extLst>
          </p:cNvPr>
          <p:cNvSpPr/>
          <p:nvPr/>
        </p:nvSpPr>
        <p:spPr>
          <a:xfrm>
            <a:off x="2928000" y="5013000"/>
            <a:ext cx="576000" cy="576000"/>
          </a:xfrm>
          <a:prstGeom prst="down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9" name="Arrow: Down 8">
            <a:extLst>
              <a:ext uri="{FF2B5EF4-FFF2-40B4-BE49-F238E27FC236}">
                <a16:creationId xmlns:a16="http://schemas.microsoft.com/office/drawing/2014/main" id="{56FD218C-1F27-C983-82A1-35F01EC14885}"/>
              </a:ext>
            </a:extLst>
          </p:cNvPr>
          <p:cNvSpPr/>
          <p:nvPr/>
        </p:nvSpPr>
        <p:spPr>
          <a:xfrm>
            <a:off x="8328000" y="5013000"/>
            <a:ext cx="576000" cy="576000"/>
          </a:xfrm>
          <a:prstGeom prst="down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63" name="Arrow: Down 62">
            <a:extLst>
              <a:ext uri="{FF2B5EF4-FFF2-40B4-BE49-F238E27FC236}">
                <a16:creationId xmlns:a16="http://schemas.microsoft.com/office/drawing/2014/main" id="{390635D7-D709-F60A-3DFA-00D9B0D5093F}"/>
              </a:ext>
            </a:extLst>
          </p:cNvPr>
          <p:cNvSpPr/>
          <p:nvPr/>
        </p:nvSpPr>
        <p:spPr>
          <a:xfrm rot="17585991">
            <a:off x="7095427" y="3758982"/>
            <a:ext cx="343839" cy="374776"/>
          </a:xfrm>
          <a:prstGeom prst="down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65" name="Arrow: Down 64">
            <a:extLst>
              <a:ext uri="{FF2B5EF4-FFF2-40B4-BE49-F238E27FC236}">
                <a16:creationId xmlns:a16="http://schemas.microsoft.com/office/drawing/2014/main" id="{4EB6D72B-136B-CC79-413D-C4B6130CD448}"/>
              </a:ext>
            </a:extLst>
          </p:cNvPr>
          <p:cNvSpPr/>
          <p:nvPr/>
        </p:nvSpPr>
        <p:spPr>
          <a:xfrm rot="4136120">
            <a:off x="4535423" y="3757395"/>
            <a:ext cx="343839" cy="374776"/>
          </a:xfrm>
          <a:prstGeom prst="down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66" name="Flowchart: Magnetic Disk 65">
            <a:extLst>
              <a:ext uri="{FF2B5EF4-FFF2-40B4-BE49-F238E27FC236}">
                <a16:creationId xmlns:a16="http://schemas.microsoft.com/office/drawing/2014/main" id="{CA0AD778-E685-0335-40E7-52E09B10C9B2}"/>
              </a:ext>
            </a:extLst>
          </p:cNvPr>
          <p:cNvSpPr/>
          <p:nvPr/>
        </p:nvSpPr>
        <p:spPr>
          <a:xfrm>
            <a:off x="8976000" y="3033000"/>
            <a:ext cx="1008000" cy="792000"/>
          </a:xfrm>
          <a:prstGeom prst="flowChartMagneticDisk">
            <a:avLst/>
          </a:prstGeom>
          <a:solidFill>
            <a:srgbClr val="4285F4"/>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67" name="TextBox 66">
            <a:extLst>
              <a:ext uri="{FF2B5EF4-FFF2-40B4-BE49-F238E27FC236}">
                <a16:creationId xmlns:a16="http://schemas.microsoft.com/office/drawing/2014/main" id="{8F14D897-BD98-6A87-F43B-D863646EEBE9}"/>
              </a:ext>
            </a:extLst>
          </p:cNvPr>
          <p:cNvSpPr txBox="1"/>
          <p:nvPr/>
        </p:nvSpPr>
        <p:spPr>
          <a:xfrm>
            <a:off x="10056000" y="3223050"/>
            <a:ext cx="1776000" cy="411900"/>
          </a:xfrm>
          <a:prstGeom prst="rect">
            <a:avLst/>
          </a:prstGeom>
          <a:noFill/>
        </p:spPr>
        <p:txBody>
          <a:bodyPr wrap="none" lIns="0" tIns="0" rIns="0" bIns="0" rtlCol="0" anchor="ctr">
            <a:noAutofit/>
          </a:bodyPr>
          <a:lstStyle/>
          <a:p>
            <a:pPr algn="ctr"/>
            <a:r>
              <a:rPr lang="en-US" sz="2000" dirty="0">
                <a:latin typeface="Montserrat" pitchFamily="2" charset="0"/>
              </a:rPr>
              <a:t>Metadata</a:t>
            </a:r>
          </a:p>
          <a:p>
            <a:pPr algn="ctr"/>
            <a:r>
              <a:rPr lang="en-US" sz="2000" dirty="0">
                <a:latin typeface="Montserrat" pitchFamily="2" charset="0"/>
              </a:rPr>
              <a:t>Affinity Table</a:t>
            </a:r>
          </a:p>
        </p:txBody>
      </p:sp>
      <p:sp>
        <p:nvSpPr>
          <p:cNvPr id="68" name="Oval 67">
            <a:extLst>
              <a:ext uri="{FF2B5EF4-FFF2-40B4-BE49-F238E27FC236}">
                <a16:creationId xmlns:a16="http://schemas.microsoft.com/office/drawing/2014/main" id="{C2E4BCF4-0331-7AB6-5763-69933982C27F}"/>
              </a:ext>
            </a:extLst>
          </p:cNvPr>
          <p:cNvSpPr/>
          <p:nvPr/>
        </p:nvSpPr>
        <p:spPr>
          <a:xfrm>
            <a:off x="8688000" y="3357000"/>
            <a:ext cx="144000" cy="144000"/>
          </a:xfrm>
          <a:prstGeom prst="ellipse">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69" name="Oval 68">
            <a:extLst>
              <a:ext uri="{FF2B5EF4-FFF2-40B4-BE49-F238E27FC236}">
                <a16:creationId xmlns:a16="http://schemas.microsoft.com/office/drawing/2014/main" id="{7939945F-55DD-4D48-4DEE-40B4EB55EDA6}"/>
              </a:ext>
            </a:extLst>
          </p:cNvPr>
          <p:cNvSpPr/>
          <p:nvPr/>
        </p:nvSpPr>
        <p:spPr>
          <a:xfrm>
            <a:off x="8472000" y="3357000"/>
            <a:ext cx="144000" cy="144000"/>
          </a:xfrm>
          <a:prstGeom prst="ellipse">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70" name="Oval 69">
            <a:extLst>
              <a:ext uri="{FF2B5EF4-FFF2-40B4-BE49-F238E27FC236}">
                <a16:creationId xmlns:a16="http://schemas.microsoft.com/office/drawing/2014/main" id="{C22A5834-CA6F-F2AE-034C-A76E4802C2D5}"/>
              </a:ext>
            </a:extLst>
          </p:cNvPr>
          <p:cNvSpPr/>
          <p:nvPr/>
        </p:nvSpPr>
        <p:spPr>
          <a:xfrm>
            <a:off x="8256000" y="3357000"/>
            <a:ext cx="144000" cy="144000"/>
          </a:xfrm>
          <a:prstGeom prst="ellipse">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10" name="Rectangle: Rounded Corners 9">
            <a:extLst>
              <a:ext uri="{FF2B5EF4-FFF2-40B4-BE49-F238E27FC236}">
                <a16:creationId xmlns:a16="http://schemas.microsoft.com/office/drawing/2014/main" id="{C61C6EEC-0C25-7F86-8FA9-C60D8492BE98}"/>
              </a:ext>
            </a:extLst>
          </p:cNvPr>
          <p:cNvSpPr/>
          <p:nvPr/>
        </p:nvSpPr>
        <p:spPr>
          <a:xfrm>
            <a:off x="6168000" y="1773000"/>
            <a:ext cx="1944000" cy="432000"/>
          </a:xfrm>
          <a:prstGeom prst="roundRect">
            <a:avLst/>
          </a:prstGeom>
          <a:solidFill>
            <a:schemeClr val="accent2">
              <a:lumMod val="60000"/>
              <a:lumOff val="4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Montserrat" pitchFamily="2" charset="0"/>
              </a:rPr>
              <a:t>Disk Usage</a:t>
            </a:r>
          </a:p>
        </p:txBody>
      </p:sp>
      <p:sp>
        <p:nvSpPr>
          <p:cNvPr id="11" name="Rectangle: Rounded Corners 10">
            <a:extLst>
              <a:ext uri="{FF2B5EF4-FFF2-40B4-BE49-F238E27FC236}">
                <a16:creationId xmlns:a16="http://schemas.microsoft.com/office/drawing/2014/main" id="{505B7A2D-8286-21AE-124A-A5034538692D}"/>
              </a:ext>
            </a:extLst>
          </p:cNvPr>
          <p:cNvSpPr/>
          <p:nvPr/>
        </p:nvSpPr>
        <p:spPr>
          <a:xfrm>
            <a:off x="1200000" y="5877000"/>
            <a:ext cx="1944000" cy="720000"/>
          </a:xfrm>
          <a:prstGeom prst="roundRect">
            <a:avLst/>
          </a:prstGeom>
          <a:solidFill>
            <a:schemeClr val="accent2">
              <a:lumMod val="60000"/>
              <a:lumOff val="4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err="1">
                <a:solidFill>
                  <a:schemeClr val="tx1"/>
                </a:solidFill>
                <a:latin typeface="Montserrat" pitchFamily="2" charset="0"/>
              </a:rPr>
              <a:t>Modif</a:t>
            </a:r>
            <a:r>
              <a:rPr lang="en-US" sz="2000" dirty="0">
                <a:solidFill>
                  <a:schemeClr val="tx1"/>
                </a:solidFill>
                <a:latin typeface="Montserrat" pitchFamily="2" charset="0"/>
              </a:rPr>
              <a:t>. Time</a:t>
            </a:r>
          </a:p>
          <a:p>
            <a:pPr algn="ctr"/>
            <a:r>
              <a:rPr lang="en-US" sz="2000" dirty="0">
                <a:solidFill>
                  <a:schemeClr val="tx1"/>
                </a:solidFill>
                <a:latin typeface="Montserrat" pitchFamily="2" charset="0"/>
              </a:rPr>
              <a:t>(Outdated)</a:t>
            </a:r>
          </a:p>
        </p:txBody>
      </p:sp>
      <p:sp>
        <p:nvSpPr>
          <p:cNvPr id="17" name="Rectangle: Rounded Corners 16">
            <a:extLst>
              <a:ext uri="{FF2B5EF4-FFF2-40B4-BE49-F238E27FC236}">
                <a16:creationId xmlns:a16="http://schemas.microsoft.com/office/drawing/2014/main" id="{0755CD3C-B198-7137-C14A-81F7D35C5F74}"/>
              </a:ext>
            </a:extLst>
          </p:cNvPr>
          <p:cNvSpPr/>
          <p:nvPr/>
        </p:nvSpPr>
        <p:spPr>
          <a:xfrm>
            <a:off x="3288000" y="5877000"/>
            <a:ext cx="1944000" cy="720000"/>
          </a:xfrm>
          <a:prstGeom prst="roundRect">
            <a:avLst/>
          </a:prstGeom>
          <a:solidFill>
            <a:schemeClr val="accent2">
              <a:lumMod val="60000"/>
              <a:lumOff val="4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Montserrat" pitchFamily="2" charset="0"/>
              </a:rPr>
              <a:t>Disk Usage</a:t>
            </a:r>
          </a:p>
          <a:p>
            <a:pPr algn="ctr"/>
            <a:r>
              <a:rPr lang="en-US" sz="2000" dirty="0">
                <a:solidFill>
                  <a:schemeClr val="tx1"/>
                </a:solidFill>
                <a:latin typeface="Montserrat" pitchFamily="2" charset="0"/>
              </a:rPr>
              <a:t>on FS A</a:t>
            </a:r>
          </a:p>
        </p:txBody>
      </p:sp>
      <p:sp>
        <p:nvSpPr>
          <p:cNvPr id="27" name="Rectangle: Rounded Corners 26">
            <a:extLst>
              <a:ext uri="{FF2B5EF4-FFF2-40B4-BE49-F238E27FC236}">
                <a16:creationId xmlns:a16="http://schemas.microsoft.com/office/drawing/2014/main" id="{8E0844EE-A02E-15DC-145D-23CB5D87A930}"/>
              </a:ext>
            </a:extLst>
          </p:cNvPr>
          <p:cNvSpPr/>
          <p:nvPr/>
        </p:nvSpPr>
        <p:spPr>
          <a:xfrm>
            <a:off x="6600000" y="5877000"/>
            <a:ext cx="1944000" cy="720000"/>
          </a:xfrm>
          <a:prstGeom prst="roundRect">
            <a:avLst/>
          </a:prstGeom>
          <a:solidFill>
            <a:schemeClr val="accent2">
              <a:lumMod val="60000"/>
              <a:lumOff val="4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err="1">
                <a:solidFill>
                  <a:schemeClr val="tx1"/>
                </a:solidFill>
                <a:latin typeface="Montserrat" pitchFamily="2" charset="0"/>
              </a:rPr>
              <a:t>Modif</a:t>
            </a:r>
            <a:r>
              <a:rPr lang="en-US" sz="2000" dirty="0">
                <a:solidFill>
                  <a:schemeClr val="tx1"/>
                </a:solidFill>
                <a:latin typeface="Montserrat" pitchFamily="2" charset="0"/>
              </a:rPr>
              <a:t>. Time</a:t>
            </a:r>
          </a:p>
          <a:p>
            <a:pPr algn="ctr"/>
            <a:r>
              <a:rPr lang="en-US" sz="2000" dirty="0">
                <a:solidFill>
                  <a:schemeClr val="tx1"/>
                </a:solidFill>
                <a:latin typeface="Montserrat" pitchFamily="2" charset="0"/>
              </a:rPr>
              <a:t>(Latest)</a:t>
            </a:r>
          </a:p>
        </p:txBody>
      </p:sp>
      <p:sp>
        <p:nvSpPr>
          <p:cNvPr id="28" name="Rectangle: Rounded Corners 27">
            <a:extLst>
              <a:ext uri="{FF2B5EF4-FFF2-40B4-BE49-F238E27FC236}">
                <a16:creationId xmlns:a16="http://schemas.microsoft.com/office/drawing/2014/main" id="{7DEE582C-C9DE-99AF-5676-A0931BD7D8F7}"/>
              </a:ext>
            </a:extLst>
          </p:cNvPr>
          <p:cNvSpPr/>
          <p:nvPr/>
        </p:nvSpPr>
        <p:spPr>
          <a:xfrm>
            <a:off x="8688000" y="5877000"/>
            <a:ext cx="1944000" cy="720000"/>
          </a:xfrm>
          <a:prstGeom prst="roundRect">
            <a:avLst/>
          </a:prstGeom>
          <a:solidFill>
            <a:schemeClr val="accent2">
              <a:lumMod val="60000"/>
              <a:lumOff val="4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Montserrat" pitchFamily="2" charset="0"/>
              </a:rPr>
              <a:t>Disk Usage</a:t>
            </a:r>
          </a:p>
          <a:p>
            <a:pPr algn="ctr"/>
            <a:r>
              <a:rPr lang="en-US" sz="2000" dirty="0">
                <a:solidFill>
                  <a:schemeClr val="tx1"/>
                </a:solidFill>
                <a:latin typeface="Montserrat" pitchFamily="2" charset="0"/>
              </a:rPr>
              <a:t>on FS B</a:t>
            </a:r>
          </a:p>
        </p:txBody>
      </p:sp>
      <p:sp>
        <p:nvSpPr>
          <p:cNvPr id="2" name="Rectangle: Rounded Corners 1">
            <a:extLst>
              <a:ext uri="{FF2B5EF4-FFF2-40B4-BE49-F238E27FC236}">
                <a16:creationId xmlns:a16="http://schemas.microsoft.com/office/drawing/2014/main" id="{02819191-957E-1D76-AC57-BC32FFD5B29B}"/>
              </a:ext>
            </a:extLst>
          </p:cNvPr>
          <p:cNvSpPr/>
          <p:nvPr/>
        </p:nvSpPr>
        <p:spPr>
          <a:xfrm>
            <a:off x="4080000" y="3213000"/>
            <a:ext cx="1944000" cy="432000"/>
          </a:xfrm>
          <a:prstGeom prst="roundRect">
            <a:avLst/>
          </a:prstGeom>
          <a:solidFill>
            <a:schemeClr val="accent2">
              <a:lumMod val="60000"/>
              <a:lumOff val="4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err="1">
                <a:solidFill>
                  <a:schemeClr val="tx1"/>
                </a:solidFill>
                <a:latin typeface="Montserrat" pitchFamily="2" charset="0"/>
              </a:rPr>
              <a:t>Modif</a:t>
            </a:r>
            <a:r>
              <a:rPr lang="en-US" sz="2000" dirty="0">
                <a:solidFill>
                  <a:schemeClr val="tx1"/>
                </a:solidFill>
                <a:latin typeface="Montserrat" pitchFamily="2" charset="0"/>
              </a:rPr>
              <a:t>. Time</a:t>
            </a:r>
          </a:p>
        </p:txBody>
      </p:sp>
      <p:sp>
        <p:nvSpPr>
          <p:cNvPr id="73" name="TextBox 72">
            <a:extLst>
              <a:ext uri="{FF2B5EF4-FFF2-40B4-BE49-F238E27FC236}">
                <a16:creationId xmlns:a16="http://schemas.microsoft.com/office/drawing/2014/main" id="{57C9AF62-BF24-6AAA-F444-95E2784A35FF}"/>
              </a:ext>
            </a:extLst>
          </p:cNvPr>
          <p:cNvSpPr txBox="1"/>
          <p:nvPr/>
        </p:nvSpPr>
        <p:spPr>
          <a:xfrm>
            <a:off x="4080000" y="3213000"/>
            <a:ext cx="4032000" cy="411900"/>
          </a:xfrm>
          <a:prstGeom prst="rect">
            <a:avLst/>
          </a:prstGeom>
          <a:noFill/>
        </p:spPr>
        <p:txBody>
          <a:bodyPr wrap="none" lIns="0" tIns="0" rIns="0" bIns="0" rtlCol="0" anchor="ctr">
            <a:noAutofit/>
          </a:bodyPr>
          <a:lstStyle/>
          <a:p>
            <a:pPr algn="ctr"/>
            <a:r>
              <a:rPr lang="en-US" sz="2000" dirty="0">
                <a:latin typeface="Montserrat" pitchFamily="2" charset="0"/>
              </a:rPr>
              <a:t>Mux collects metadata from </a:t>
            </a:r>
            <a:r>
              <a:rPr lang="en-US" sz="2000" dirty="0" err="1">
                <a:latin typeface="Montserrat" pitchFamily="2" charset="0"/>
              </a:rPr>
              <a:t>FSes</a:t>
            </a:r>
            <a:endParaRPr lang="en-US" sz="2000" dirty="0">
              <a:latin typeface="Montserrat" pitchFamily="2" charset="0"/>
            </a:endParaRPr>
          </a:p>
        </p:txBody>
      </p:sp>
      <p:sp>
        <p:nvSpPr>
          <p:cNvPr id="13" name="Rectangle: Rounded Corners 12">
            <a:extLst>
              <a:ext uri="{FF2B5EF4-FFF2-40B4-BE49-F238E27FC236}">
                <a16:creationId xmlns:a16="http://schemas.microsoft.com/office/drawing/2014/main" id="{F486EC0D-8829-CE0F-7EBE-42B0D26A1F3C}"/>
              </a:ext>
            </a:extLst>
          </p:cNvPr>
          <p:cNvSpPr/>
          <p:nvPr/>
        </p:nvSpPr>
        <p:spPr>
          <a:xfrm>
            <a:off x="6168000" y="3213000"/>
            <a:ext cx="1944000" cy="432000"/>
          </a:xfrm>
          <a:prstGeom prst="roundRect">
            <a:avLst/>
          </a:prstGeom>
          <a:solidFill>
            <a:schemeClr val="accent2">
              <a:lumMod val="60000"/>
              <a:lumOff val="4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Montserrat" pitchFamily="2" charset="0"/>
              </a:rPr>
              <a:t>Disk Usage</a:t>
            </a:r>
            <a:endParaRPr lang="en-US" sz="2000" dirty="0">
              <a:solidFill>
                <a:schemeClr val="tx1"/>
              </a:solidFill>
              <a:latin typeface="Montserrat" pitchFamily="2" charset="0"/>
            </a:endParaRPr>
          </a:p>
        </p:txBody>
      </p:sp>
      <p:sp>
        <p:nvSpPr>
          <p:cNvPr id="16" name="Rectangle: Rounded Corners 15">
            <a:extLst>
              <a:ext uri="{FF2B5EF4-FFF2-40B4-BE49-F238E27FC236}">
                <a16:creationId xmlns:a16="http://schemas.microsoft.com/office/drawing/2014/main" id="{4D9C769C-63A1-BC7F-5711-91CBA9E804A7}"/>
              </a:ext>
            </a:extLst>
          </p:cNvPr>
          <p:cNvSpPr/>
          <p:nvPr/>
        </p:nvSpPr>
        <p:spPr>
          <a:xfrm>
            <a:off x="6168000" y="3213000"/>
            <a:ext cx="1944064" cy="432000"/>
          </a:xfrm>
          <a:prstGeom prst="roundRect">
            <a:avLst/>
          </a:prstGeom>
          <a:solidFill>
            <a:schemeClr val="accent2">
              <a:lumMod val="60000"/>
              <a:lumOff val="4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Montserrat" pitchFamily="2" charset="0"/>
              </a:rPr>
              <a:t>Disk Usage</a:t>
            </a:r>
            <a:endParaRPr lang="en-US" sz="2000" dirty="0">
              <a:solidFill>
                <a:schemeClr val="tx1"/>
              </a:solidFill>
              <a:latin typeface="Montserrat" pitchFamily="2" charset="0"/>
            </a:endParaRPr>
          </a:p>
        </p:txBody>
      </p:sp>
      <p:sp>
        <p:nvSpPr>
          <p:cNvPr id="25" name="!!SSDDrvM">
            <a:extLst>
              <a:ext uri="{FF2B5EF4-FFF2-40B4-BE49-F238E27FC236}">
                <a16:creationId xmlns:a16="http://schemas.microsoft.com/office/drawing/2014/main" id="{5E114234-B550-2A48-BFAC-616436A90D76}"/>
              </a:ext>
            </a:extLst>
          </p:cNvPr>
          <p:cNvSpPr/>
          <p:nvPr/>
        </p:nvSpPr>
        <p:spPr>
          <a:xfrm>
            <a:off x="6096000" y="7389000"/>
            <a:ext cx="4968000" cy="576000"/>
          </a:xfrm>
          <a:prstGeom prst="roundRect">
            <a:avLst>
              <a:gd name="adj" fmla="val 50000"/>
            </a:avLst>
          </a:prstGeom>
          <a:solidFill>
            <a:srgbClr val="F4B400">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bg1"/>
              </a:solidFill>
              <a:latin typeface="Montserrat" pitchFamily="2" charset="0"/>
            </a:endParaRPr>
          </a:p>
        </p:txBody>
      </p:sp>
      <p:sp>
        <p:nvSpPr>
          <p:cNvPr id="26" name="!!OptaneDrvM">
            <a:extLst>
              <a:ext uri="{FF2B5EF4-FFF2-40B4-BE49-F238E27FC236}">
                <a16:creationId xmlns:a16="http://schemas.microsoft.com/office/drawing/2014/main" id="{842B5C61-5377-A2CF-F3AB-3730CDC41BE5}"/>
              </a:ext>
            </a:extLst>
          </p:cNvPr>
          <p:cNvSpPr/>
          <p:nvPr/>
        </p:nvSpPr>
        <p:spPr>
          <a:xfrm>
            <a:off x="696000" y="7389000"/>
            <a:ext cx="4968000" cy="576000"/>
          </a:xfrm>
          <a:prstGeom prst="roundRect">
            <a:avLst>
              <a:gd name="adj" fmla="val 50000"/>
            </a:avLst>
          </a:prstGeom>
          <a:solidFill>
            <a:srgbClr val="F4B400">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bg1"/>
              </a:solidFill>
              <a:latin typeface="Montserrat" pitchFamily="2" charset="0"/>
            </a:endParaRPr>
          </a:p>
        </p:txBody>
      </p:sp>
    </p:spTree>
    <p:extLst>
      <p:ext uri="{BB962C8B-B14F-4D97-AF65-F5344CB8AC3E}">
        <p14:creationId xmlns:p14="http://schemas.microsoft.com/office/powerpoint/2010/main" val="23680438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childTnLst>
                                </p:cTn>
                              </p:par>
                            </p:childTnLst>
                          </p:cTn>
                        </p:par>
                        <p:par>
                          <p:cTn id="56" fill="hold">
                            <p:stCondLst>
                              <p:cond delay="1500"/>
                            </p:stCondLst>
                            <p:childTnLst>
                              <p:par>
                                <p:cTn id="57" presetID="1"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42" presetClass="path" presetSubtype="0" accel="50000" decel="50000" fill="hold" grpId="1" nodeType="withEffect">
                                  <p:stCondLst>
                                    <p:cond delay="0"/>
                                  </p:stCondLst>
                                  <p:childTnLst>
                                    <p:animMotion origin="layout" path="M -2.91667E-6 0 L 0.20964 0.15741 " pathEditMode="relative" rAng="0" ptsTypes="AA">
                                      <p:cBhvr>
                                        <p:cTn id="62" dur="1000" fill="hold"/>
                                        <p:tgtEl>
                                          <p:spTgt spid="2"/>
                                        </p:tgtEl>
                                        <p:attrNameLst>
                                          <p:attrName>ppt_x</p:attrName>
                                          <p:attrName>ppt_y</p:attrName>
                                        </p:attrNameLst>
                                      </p:cBhvr>
                                      <p:rCtr x="10482" y="7870"/>
                                    </p:animMotion>
                                  </p:childTnLst>
                                </p:cTn>
                              </p:par>
                              <p:par>
                                <p:cTn id="63" presetID="42" presetClass="path" presetSubtype="0" accel="50000" decel="50000" fill="hold" grpId="0" nodeType="withEffect">
                                  <p:stCondLst>
                                    <p:cond delay="0"/>
                                  </p:stCondLst>
                                  <p:childTnLst>
                                    <p:animMotion origin="layout" path="M 3.125E-6 0 L -0.32175 0.15741 " pathEditMode="relative" rAng="0" ptsTypes="AA">
                                      <p:cBhvr>
                                        <p:cTn id="64" dur="1000" fill="hold"/>
                                        <p:tgtEl>
                                          <p:spTgt spid="13"/>
                                        </p:tgtEl>
                                        <p:attrNameLst>
                                          <p:attrName>ppt_x</p:attrName>
                                          <p:attrName>ppt_y</p:attrName>
                                        </p:attrNameLst>
                                      </p:cBhvr>
                                      <p:rCtr x="-16094" y="7870"/>
                                    </p:animMotion>
                                  </p:childTnLst>
                                </p:cTn>
                              </p:par>
                              <p:par>
                                <p:cTn id="65" presetID="42" presetClass="path" presetSubtype="0" accel="50000" decel="50000" fill="hold" grpId="1" nodeType="withEffect">
                                  <p:stCondLst>
                                    <p:cond delay="0"/>
                                  </p:stCondLst>
                                  <p:childTnLst>
                                    <p:animMotion origin="layout" path="M 3.125E-6 0 L 0.20377 0.15741 " pathEditMode="relative" rAng="0" ptsTypes="AA">
                                      <p:cBhvr>
                                        <p:cTn id="66" dur="1000" fill="hold"/>
                                        <p:tgtEl>
                                          <p:spTgt spid="16"/>
                                        </p:tgtEl>
                                        <p:attrNameLst>
                                          <p:attrName>ppt_x</p:attrName>
                                          <p:attrName>ppt_y</p:attrName>
                                        </p:attrNameLst>
                                      </p:cBhvr>
                                      <p:rCtr x="10182" y="7870"/>
                                    </p:animMotion>
                                  </p:childTnLst>
                                </p:cTn>
                              </p:par>
                              <p:par>
                                <p:cTn id="67" presetID="10" presetClass="entr" presetSubtype="0" fill="hold" grpId="0" nodeType="withEffect">
                                  <p:stCondLst>
                                    <p:cond delay="25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500"/>
                                        <p:tgtEl>
                                          <p:spTgt spid="63"/>
                                        </p:tgtEl>
                                      </p:cBhvr>
                                    </p:animEffect>
                                  </p:childTnLst>
                                </p:cTn>
                              </p:par>
                              <p:par>
                                <p:cTn id="70" presetID="10" presetClass="entr" presetSubtype="0" fill="hold" grpId="0" nodeType="withEffect">
                                  <p:stCondLst>
                                    <p:cond delay="25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par>
                                <p:cTn id="73" presetID="10" presetClass="entr" presetSubtype="0" fill="hold" grpId="0" nodeType="withEffect">
                                  <p:stCondLst>
                                    <p:cond delay="25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par>
                                <p:cTn id="76" presetID="10" presetClass="entr" presetSubtype="0" fill="hold" grpId="0" nodeType="withEffect">
                                  <p:stCondLst>
                                    <p:cond delay="25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7" grpId="0" animBg="1"/>
      <p:bldP spid="9" grpId="0" animBg="1"/>
      <p:bldP spid="63" grpId="0" animBg="1"/>
      <p:bldP spid="65" grpId="0" animBg="1"/>
      <p:bldP spid="66" grpId="0" animBg="1"/>
      <p:bldP spid="67" grpId="0"/>
      <p:bldP spid="68" grpId="0" animBg="1"/>
      <p:bldP spid="69" grpId="0" animBg="1"/>
      <p:bldP spid="70" grpId="0" animBg="1"/>
      <p:bldP spid="10" grpId="0" animBg="1"/>
      <p:bldP spid="11" grpId="0" animBg="1"/>
      <p:bldP spid="17" grpId="0" animBg="1"/>
      <p:bldP spid="27" grpId="0" animBg="1"/>
      <p:bldP spid="28" grpId="0" animBg="1"/>
      <p:bldP spid="2" grpId="0" animBg="1"/>
      <p:bldP spid="2" grpId="1" animBg="1"/>
      <p:bldP spid="73" grpId="0"/>
      <p:bldP spid="13" grpId="0" animBg="1"/>
      <p:bldP spid="13" grpId="1" animBg="1"/>
      <p:bldP spid="16" grpId="0" animBg="1"/>
      <p:bldP spid="1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752120-C3A5-2F08-0C95-8B12D80AF685}"/>
            </a:ext>
          </a:extLst>
        </p:cNvPr>
        <p:cNvGrpSpPr/>
        <p:nvPr/>
      </p:nvGrpSpPr>
      <p:grpSpPr>
        <a:xfrm>
          <a:off x="0" y="0"/>
          <a:ext cx="0" cy="0"/>
          <a:chOff x="0" y="0"/>
          <a:chExt cx="0" cy="0"/>
        </a:xfrm>
      </p:grpSpPr>
      <p:sp>
        <p:nvSpPr>
          <p:cNvPr id="6" name="!!MTFSM">
            <a:extLst>
              <a:ext uri="{FF2B5EF4-FFF2-40B4-BE49-F238E27FC236}">
                <a16:creationId xmlns:a16="http://schemas.microsoft.com/office/drawing/2014/main" id="{102B7C87-AA17-29CB-C4A9-A109C42A6B7C}"/>
              </a:ext>
            </a:extLst>
          </p:cNvPr>
          <p:cNvSpPr/>
          <p:nvPr/>
        </p:nvSpPr>
        <p:spPr>
          <a:xfrm>
            <a:off x="-1392000" y="2709000"/>
            <a:ext cx="14976000" cy="5544000"/>
          </a:xfrm>
          <a:prstGeom prst="roundRect">
            <a:avLst>
              <a:gd name="adj" fmla="val 13084"/>
            </a:avLst>
          </a:prstGeom>
          <a:solidFill>
            <a:srgbClr val="4285F4">
              <a:alpha val="25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endParaRPr lang="en-US" sz="2000" dirty="0">
              <a:solidFill>
                <a:schemeClr val="bg1"/>
              </a:solidFill>
              <a:latin typeface="Montserrat" pitchFamily="2" charset="0"/>
            </a:endParaRPr>
          </a:p>
        </p:txBody>
      </p:sp>
      <p:sp>
        <p:nvSpPr>
          <p:cNvPr id="12" name="!!SSDPkg">
            <a:extLst>
              <a:ext uri="{FF2B5EF4-FFF2-40B4-BE49-F238E27FC236}">
                <a16:creationId xmlns:a16="http://schemas.microsoft.com/office/drawing/2014/main" id="{5C5962AA-25DA-526D-5F7C-1281B6AAFBE5}"/>
              </a:ext>
            </a:extLst>
          </p:cNvPr>
          <p:cNvSpPr/>
          <p:nvPr/>
        </p:nvSpPr>
        <p:spPr>
          <a:xfrm>
            <a:off x="6024000" y="5157000"/>
            <a:ext cx="5184000" cy="2952000"/>
          </a:xfrm>
          <a:prstGeom prst="roundRect">
            <a:avLst>
              <a:gd name="adj" fmla="val 14935"/>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8" name="!!SSDDrv">
            <a:extLst>
              <a:ext uri="{FF2B5EF4-FFF2-40B4-BE49-F238E27FC236}">
                <a16:creationId xmlns:a16="http://schemas.microsoft.com/office/drawing/2014/main" id="{9399AB5F-13CB-084D-90BA-6AE298C1D2BA}"/>
              </a:ext>
            </a:extLst>
          </p:cNvPr>
          <p:cNvSpPr/>
          <p:nvPr/>
        </p:nvSpPr>
        <p:spPr>
          <a:xfrm>
            <a:off x="6096000" y="5229000"/>
            <a:ext cx="5040000" cy="2016000"/>
          </a:xfrm>
          <a:prstGeom prst="roundRect">
            <a:avLst>
              <a:gd name="adj" fmla="val 18799"/>
            </a:avLst>
          </a:prstGeom>
          <a:solidFill>
            <a:srgbClr val="99D3A9"/>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3" name="Title 2">
            <a:extLst>
              <a:ext uri="{FF2B5EF4-FFF2-40B4-BE49-F238E27FC236}">
                <a16:creationId xmlns:a16="http://schemas.microsoft.com/office/drawing/2014/main" id="{0EE1600E-8877-92D9-1FE7-5ADCA61F6EF7}"/>
              </a:ext>
            </a:extLst>
          </p:cNvPr>
          <p:cNvSpPr>
            <a:spLocks noGrp="1"/>
          </p:cNvSpPr>
          <p:nvPr>
            <p:ph type="title"/>
          </p:nvPr>
        </p:nvSpPr>
        <p:spPr/>
        <p:txBody>
          <a:bodyPr/>
          <a:lstStyle/>
          <a:p>
            <a:r>
              <a:rPr lang="en-US" dirty="0"/>
              <a:t>Migrate with versioning, not locking</a:t>
            </a:r>
          </a:p>
        </p:txBody>
      </p:sp>
      <p:sp>
        <p:nvSpPr>
          <p:cNvPr id="4" name="Slide Number Placeholder 3">
            <a:extLst>
              <a:ext uri="{FF2B5EF4-FFF2-40B4-BE49-F238E27FC236}">
                <a16:creationId xmlns:a16="http://schemas.microsoft.com/office/drawing/2014/main" id="{3E780724-2B0D-F564-C9A4-ACE4D90E6276}"/>
              </a:ext>
            </a:extLst>
          </p:cNvPr>
          <p:cNvSpPr>
            <a:spLocks noGrp="1"/>
          </p:cNvSpPr>
          <p:nvPr>
            <p:ph type="sldNum" sz="quarter" idx="12"/>
          </p:nvPr>
        </p:nvSpPr>
        <p:spPr/>
        <p:txBody>
          <a:bodyPr/>
          <a:lstStyle/>
          <a:p>
            <a:fld id="{489D56BF-7D31-4F72-9C20-E88EC8CC35D7}" type="slidenum">
              <a:rPr lang="en-US" smtClean="0"/>
              <a:pPr/>
              <a:t>15</a:t>
            </a:fld>
            <a:endParaRPr lang="en-US"/>
          </a:p>
        </p:txBody>
      </p:sp>
      <p:sp>
        <p:nvSpPr>
          <p:cNvPr id="14" name="!!OptanePkg">
            <a:extLst>
              <a:ext uri="{FF2B5EF4-FFF2-40B4-BE49-F238E27FC236}">
                <a16:creationId xmlns:a16="http://schemas.microsoft.com/office/drawing/2014/main" id="{7F3BAF86-4A15-F5F1-F036-DBB0C54E7F86}"/>
              </a:ext>
            </a:extLst>
          </p:cNvPr>
          <p:cNvSpPr/>
          <p:nvPr/>
        </p:nvSpPr>
        <p:spPr>
          <a:xfrm>
            <a:off x="624000" y="5157000"/>
            <a:ext cx="5184000" cy="2952000"/>
          </a:xfrm>
          <a:prstGeom prst="roundRect">
            <a:avLst>
              <a:gd name="adj" fmla="val 14935"/>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5" name="!!OptaneDrv">
            <a:extLst>
              <a:ext uri="{FF2B5EF4-FFF2-40B4-BE49-F238E27FC236}">
                <a16:creationId xmlns:a16="http://schemas.microsoft.com/office/drawing/2014/main" id="{AAF01C83-F5B1-FD11-4665-D86A6D39BA86}"/>
              </a:ext>
            </a:extLst>
          </p:cNvPr>
          <p:cNvSpPr/>
          <p:nvPr/>
        </p:nvSpPr>
        <p:spPr>
          <a:xfrm>
            <a:off x="696000" y="5229000"/>
            <a:ext cx="5040000" cy="2016000"/>
          </a:xfrm>
          <a:prstGeom prst="roundRect">
            <a:avLst>
              <a:gd name="adj" fmla="val 18799"/>
            </a:avLst>
          </a:prstGeom>
          <a:solidFill>
            <a:srgbClr val="99D3A9"/>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18" name="TextBox 17">
            <a:extLst>
              <a:ext uri="{FF2B5EF4-FFF2-40B4-BE49-F238E27FC236}">
                <a16:creationId xmlns:a16="http://schemas.microsoft.com/office/drawing/2014/main" id="{0CEE8730-54D6-6CE5-D780-D589BB38EDB0}"/>
              </a:ext>
            </a:extLst>
          </p:cNvPr>
          <p:cNvSpPr txBox="1"/>
          <p:nvPr/>
        </p:nvSpPr>
        <p:spPr>
          <a:xfrm>
            <a:off x="48000" y="2709000"/>
            <a:ext cx="720000" cy="411900"/>
          </a:xfrm>
          <a:prstGeom prst="rect">
            <a:avLst/>
          </a:prstGeom>
          <a:noFill/>
        </p:spPr>
        <p:txBody>
          <a:bodyPr wrap="none" lIns="0" tIns="0" rIns="0" bIns="0" rtlCol="0" anchor="ctr">
            <a:noAutofit/>
          </a:bodyPr>
          <a:lstStyle/>
          <a:p>
            <a:pPr algn="ctr"/>
            <a:r>
              <a:rPr lang="en-US" sz="2000" b="1" dirty="0">
                <a:latin typeface="Montserrat" pitchFamily="2" charset="0"/>
              </a:rPr>
              <a:t>Mux</a:t>
            </a:r>
          </a:p>
        </p:txBody>
      </p:sp>
      <p:sp>
        <p:nvSpPr>
          <p:cNvPr id="19" name="TextBox 18">
            <a:extLst>
              <a:ext uri="{FF2B5EF4-FFF2-40B4-BE49-F238E27FC236}">
                <a16:creationId xmlns:a16="http://schemas.microsoft.com/office/drawing/2014/main" id="{675FEE63-18BE-F6FB-C642-0080AB82EA9C}"/>
              </a:ext>
            </a:extLst>
          </p:cNvPr>
          <p:cNvSpPr txBox="1"/>
          <p:nvPr/>
        </p:nvSpPr>
        <p:spPr>
          <a:xfrm>
            <a:off x="984000" y="5229000"/>
            <a:ext cx="728400" cy="411900"/>
          </a:xfrm>
          <a:prstGeom prst="rect">
            <a:avLst/>
          </a:prstGeom>
          <a:noFill/>
        </p:spPr>
        <p:txBody>
          <a:bodyPr wrap="none" lIns="0" tIns="0" rIns="0" bIns="0" rtlCol="0" anchor="ctr">
            <a:noAutofit/>
          </a:bodyPr>
          <a:lstStyle/>
          <a:p>
            <a:pPr algn="ctr"/>
            <a:r>
              <a:rPr lang="en-US" sz="2000" b="1" dirty="0">
                <a:solidFill>
                  <a:schemeClr val="bg1"/>
                </a:solidFill>
                <a:latin typeface="Montserrat" pitchFamily="2" charset="0"/>
              </a:rPr>
              <a:t>FS A</a:t>
            </a:r>
          </a:p>
        </p:txBody>
      </p:sp>
      <p:sp>
        <p:nvSpPr>
          <p:cNvPr id="20" name="TextBox 19">
            <a:extLst>
              <a:ext uri="{FF2B5EF4-FFF2-40B4-BE49-F238E27FC236}">
                <a16:creationId xmlns:a16="http://schemas.microsoft.com/office/drawing/2014/main" id="{74F04BF1-26DE-30B3-97E7-A2CDA7F2417A}"/>
              </a:ext>
            </a:extLst>
          </p:cNvPr>
          <p:cNvSpPr txBox="1"/>
          <p:nvPr/>
        </p:nvSpPr>
        <p:spPr>
          <a:xfrm>
            <a:off x="10200000" y="5229000"/>
            <a:ext cx="728400" cy="411900"/>
          </a:xfrm>
          <a:prstGeom prst="rect">
            <a:avLst/>
          </a:prstGeom>
          <a:noFill/>
        </p:spPr>
        <p:txBody>
          <a:bodyPr wrap="none" lIns="0" tIns="0" rIns="0" bIns="0" rtlCol="0" anchor="ctr">
            <a:noAutofit/>
          </a:bodyPr>
          <a:lstStyle/>
          <a:p>
            <a:pPr algn="ctr"/>
            <a:r>
              <a:rPr lang="en-US" sz="2000" b="1" dirty="0">
                <a:solidFill>
                  <a:schemeClr val="bg1"/>
                </a:solidFill>
                <a:latin typeface="Montserrat" pitchFamily="2" charset="0"/>
              </a:rPr>
              <a:t>FS B</a:t>
            </a:r>
          </a:p>
        </p:txBody>
      </p:sp>
      <p:sp>
        <p:nvSpPr>
          <p:cNvPr id="5" name="!!SSDDrvM">
            <a:extLst>
              <a:ext uri="{FF2B5EF4-FFF2-40B4-BE49-F238E27FC236}">
                <a16:creationId xmlns:a16="http://schemas.microsoft.com/office/drawing/2014/main" id="{790F3D91-05CF-C469-38E1-9465AC9C9F1A}"/>
              </a:ext>
            </a:extLst>
          </p:cNvPr>
          <p:cNvSpPr/>
          <p:nvPr/>
        </p:nvSpPr>
        <p:spPr>
          <a:xfrm>
            <a:off x="6096000" y="7389000"/>
            <a:ext cx="4968000" cy="576000"/>
          </a:xfrm>
          <a:prstGeom prst="roundRect">
            <a:avLst>
              <a:gd name="adj" fmla="val 50000"/>
            </a:avLst>
          </a:prstGeom>
          <a:solidFill>
            <a:srgbClr val="F4B400">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bg1"/>
              </a:solidFill>
              <a:latin typeface="Montserrat" pitchFamily="2" charset="0"/>
            </a:endParaRPr>
          </a:p>
        </p:txBody>
      </p:sp>
      <p:sp>
        <p:nvSpPr>
          <p:cNvPr id="25" name="!!OptaneDrvM">
            <a:extLst>
              <a:ext uri="{FF2B5EF4-FFF2-40B4-BE49-F238E27FC236}">
                <a16:creationId xmlns:a16="http://schemas.microsoft.com/office/drawing/2014/main" id="{68CEC2E4-AAB2-7737-16CD-FD6871C0F8BE}"/>
              </a:ext>
            </a:extLst>
          </p:cNvPr>
          <p:cNvSpPr/>
          <p:nvPr/>
        </p:nvSpPr>
        <p:spPr>
          <a:xfrm>
            <a:off x="696000" y="7389000"/>
            <a:ext cx="4968000" cy="576000"/>
          </a:xfrm>
          <a:prstGeom prst="roundRect">
            <a:avLst>
              <a:gd name="adj" fmla="val 50000"/>
            </a:avLst>
          </a:prstGeom>
          <a:solidFill>
            <a:srgbClr val="F4B400">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bg1"/>
              </a:solidFill>
              <a:latin typeface="Montserrat" pitchFamily="2" charset="0"/>
            </a:endParaRPr>
          </a:p>
        </p:txBody>
      </p:sp>
      <p:sp>
        <p:nvSpPr>
          <p:cNvPr id="2" name="TextBox 1">
            <a:extLst>
              <a:ext uri="{FF2B5EF4-FFF2-40B4-BE49-F238E27FC236}">
                <a16:creationId xmlns:a16="http://schemas.microsoft.com/office/drawing/2014/main" id="{BC9EE9F7-71B5-C0A5-EEEA-B2EBCBFEF09F}"/>
              </a:ext>
            </a:extLst>
          </p:cNvPr>
          <p:cNvSpPr txBox="1"/>
          <p:nvPr/>
        </p:nvSpPr>
        <p:spPr>
          <a:xfrm>
            <a:off x="48000" y="2277000"/>
            <a:ext cx="720000" cy="411900"/>
          </a:xfrm>
          <a:prstGeom prst="rect">
            <a:avLst/>
          </a:prstGeom>
          <a:noFill/>
        </p:spPr>
        <p:txBody>
          <a:bodyPr wrap="none" lIns="0" tIns="0" rIns="0" bIns="0" rtlCol="0" anchor="ctr">
            <a:noAutofit/>
          </a:bodyPr>
          <a:lstStyle/>
          <a:p>
            <a:pPr algn="ctr"/>
            <a:r>
              <a:rPr lang="en-US" sz="2000" b="1" dirty="0">
                <a:latin typeface="Montserrat" pitchFamily="2" charset="0"/>
              </a:rPr>
              <a:t>VFS</a:t>
            </a:r>
          </a:p>
        </p:txBody>
      </p:sp>
      <p:sp>
        <p:nvSpPr>
          <p:cNvPr id="7" name="Rectangle: Rounded Corners 6">
            <a:extLst>
              <a:ext uri="{FF2B5EF4-FFF2-40B4-BE49-F238E27FC236}">
                <a16:creationId xmlns:a16="http://schemas.microsoft.com/office/drawing/2014/main" id="{7373CCDD-0058-0A96-FA8A-523FD5407856}"/>
              </a:ext>
            </a:extLst>
          </p:cNvPr>
          <p:cNvSpPr/>
          <p:nvPr/>
        </p:nvSpPr>
        <p:spPr>
          <a:xfrm>
            <a:off x="696000" y="5229000"/>
            <a:ext cx="5040000" cy="1512000"/>
          </a:xfrm>
          <a:prstGeom prst="roundRect">
            <a:avLst>
              <a:gd name="adj" fmla="val 24227"/>
            </a:avLst>
          </a:prstGeom>
          <a:noFill/>
          <a:ln w="50800">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9" name="Rectangle: Rounded Corners 8">
            <a:extLst>
              <a:ext uri="{FF2B5EF4-FFF2-40B4-BE49-F238E27FC236}">
                <a16:creationId xmlns:a16="http://schemas.microsoft.com/office/drawing/2014/main" id="{C63D29E0-8CF5-C74A-6ADA-48CE699528FD}"/>
              </a:ext>
            </a:extLst>
          </p:cNvPr>
          <p:cNvSpPr/>
          <p:nvPr/>
        </p:nvSpPr>
        <p:spPr>
          <a:xfrm>
            <a:off x="6096000" y="5229000"/>
            <a:ext cx="5040000" cy="1512000"/>
          </a:xfrm>
          <a:prstGeom prst="roundRect">
            <a:avLst>
              <a:gd name="adj" fmla="val 24730"/>
            </a:avLst>
          </a:prstGeom>
          <a:noFill/>
          <a:ln w="50800">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10" name="TextBox 9">
            <a:extLst>
              <a:ext uri="{FF2B5EF4-FFF2-40B4-BE49-F238E27FC236}">
                <a16:creationId xmlns:a16="http://schemas.microsoft.com/office/drawing/2014/main" id="{1061A29C-00FE-16D5-4127-D5ED5D5E78BA}"/>
              </a:ext>
            </a:extLst>
          </p:cNvPr>
          <p:cNvSpPr txBox="1"/>
          <p:nvPr/>
        </p:nvSpPr>
        <p:spPr>
          <a:xfrm>
            <a:off x="2136000" y="5733000"/>
            <a:ext cx="2160000" cy="411900"/>
          </a:xfrm>
          <a:prstGeom prst="rect">
            <a:avLst/>
          </a:prstGeom>
          <a:noFill/>
        </p:spPr>
        <p:txBody>
          <a:bodyPr wrap="none" lIns="0" tIns="0" rIns="0" bIns="0" rtlCol="0" anchor="ctr">
            <a:noAutofit/>
          </a:bodyPr>
          <a:lstStyle/>
          <a:p>
            <a:pPr algn="ctr"/>
            <a:r>
              <a:rPr lang="en-US" sz="2400" b="1" dirty="0">
                <a:solidFill>
                  <a:schemeClr val="bg1"/>
                </a:solidFill>
                <a:latin typeface="Montserrat" pitchFamily="2" charset="0"/>
              </a:rPr>
              <a:t>Lock Scope</a:t>
            </a:r>
          </a:p>
        </p:txBody>
      </p:sp>
      <p:sp>
        <p:nvSpPr>
          <p:cNvPr id="11" name="TextBox 10">
            <a:extLst>
              <a:ext uri="{FF2B5EF4-FFF2-40B4-BE49-F238E27FC236}">
                <a16:creationId xmlns:a16="http://schemas.microsoft.com/office/drawing/2014/main" id="{2B79A20A-6AFE-F0AE-D729-241DAE342CE8}"/>
              </a:ext>
            </a:extLst>
          </p:cNvPr>
          <p:cNvSpPr txBox="1"/>
          <p:nvPr/>
        </p:nvSpPr>
        <p:spPr>
          <a:xfrm>
            <a:off x="7536000" y="5733000"/>
            <a:ext cx="2160000" cy="411900"/>
          </a:xfrm>
          <a:prstGeom prst="rect">
            <a:avLst/>
          </a:prstGeom>
          <a:noFill/>
        </p:spPr>
        <p:txBody>
          <a:bodyPr wrap="none" lIns="0" tIns="0" rIns="0" bIns="0" rtlCol="0" anchor="ctr">
            <a:noAutofit/>
          </a:bodyPr>
          <a:lstStyle/>
          <a:p>
            <a:pPr algn="ctr"/>
            <a:r>
              <a:rPr lang="en-US" sz="2400" b="1" dirty="0">
                <a:solidFill>
                  <a:schemeClr val="bg1"/>
                </a:solidFill>
                <a:latin typeface="Montserrat" pitchFamily="2" charset="0"/>
              </a:rPr>
              <a:t>Lock Scope</a:t>
            </a:r>
          </a:p>
        </p:txBody>
      </p:sp>
      <p:sp>
        <p:nvSpPr>
          <p:cNvPr id="22" name="Rectangle: Rounded Corners 21">
            <a:extLst>
              <a:ext uri="{FF2B5EF4-FFF2-40B4-BE49-F238E27FC236}">
                <a16:creationId xmlns:a16="http://schemas.microsoft.com/office/drawing/2014/main" id="{6BCC4A84-4311-3780-E2CE-CE9516A671F9}"/>
              </a:ext>
            </a:extLst>
          </p:cNvPr>
          <p:cNvSpPr/>
          <p:nvPr/>
        </p:nvSpPr>
        <p:spPr>
          <a:xfrm>
            <a:off x="2136000" y="6165000"/>
            <a:ext cx="2160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Montserrat" pitchFamily="2" charset="0"/>
              </a:rPr>
              <a:t>Locked by Mux</a:t>
            </a:r>
          </a:p>
        </p:txBody>
      </p:sp>
      <p:sp>
        <p:nvSpPr>
          <p:cNvPr id="23" name="Rectangle: Rounded Corners 22">
            <a:extLst>
              <a:ext uri="{FF2B5EF4-FFF2-40B4-BE49-F238E27FC236}">
                <a16:creationId xmlns:a16="http://schemas.microsoft.com/office/drawing/2014/main" id="{9A4DB2AC-190C-D89A-0B10-529CF404D86A}"/>
              </a:ext>
            </a:extLst>
          </p:cNvPr>
          <p:cNvSpPr/>
          <p:nvPr/>
        </p:nvSpPr>
        <p:spPr>
          <a:xfrm>
            <a:off x="7536000" y="6165000"/>
            <a:ext cx="2160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Montserrat" pitchFamily="2" charset="0"/>
              </a:rPr>
              <a:t>Locked by User</a:t>
            </a:r>
          </a:p>
        </p:txBody>
      </p:sp>
      <p:sp>
        <p:nvSpPr>
          <p:cNvPr id="24" name="Arrow: Right 23">
            <a:extLst>
              <a:ext uri="{FF2B5EF4-FFF2-40B4-BE49-F238E27FC236}">
                <a16:creationId xmlns:a16="http://schemas.microsoft.com/office/drawing/2014/main" id="{4EF12402-87E4-95DE-779C-B152EBB6DC72}"/>
              </a:ext>
            </a:extLst>
          </p:cNvPr>
          <p:cNvSpPr/>
          <p:nvPr/>
        </p:nvSpPr>
        <p:spPr>
          <a:xfrm>
            <a:off x="4368000" y="6237000"/>
            <a:ext cx="288000" cy="288000"/>
          </a:xfrm>
          <a:prstGeom prst="rightArrow">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26" name="TextBox 25">
            <a:extLst>
              <a:ext uri="{FF2B5EF4-FFF2-40B4-BE49-F238E27FC236}">
                <a16:creationId xmlns:a16="http://schemas.microsoft.com/office/drawing/2014/main" id="{6CCA19B7-5FF4-5A52-43AE-7D3CEBFBBA80}"/>
              </a:ext>
            </a:extLst>
          </p:cNvPr>
          <p:cNvSpPr txBox="1"/>
          <p:nvPr/>
        </p:nvSpPr>
        <p:spPr>
          <a:xfrm>
            <a:off x="4656000" y="6165000"/>
            <a:ext cx="1080000" cy="411900"/>
          </a:xfrm>
          <a:prstGeom prst="rect">
            <a:avLst/>
          </a:prstGeom>
          <a:noFill/>
        </p:spPr>
        <p:txBody>
          <a:bodyPr wrap="none" lIns="0" tIns="0" rIns="0" bIns="0" rtlCol="0" anchor="ctr">
            <a:noAutofit/>
          </a:bodyPr>
          <a:lstStyle/>
          <a:p>
            <a:pPr algn="ctr"/>
            <a:r>
              <a:rPr lang="en-US" sz="2000" b="1" dirty="0">
                <a:solidFill>
                  <a:schemeClr val="bg1"/>
                </a:solidFill>
                <a:latin typeface="Montserrat" pitchFamily="2" charset="0"/>
              </a:rPr>
              <a:t>Wait B</a:t>
            </a:r>
          </a:p>
        </p:txBody>
      </p:sp>
      <p:sp>
        <p:nvSpPr>
          <p:cNvPr id="27" name="TextBox 26">
            <a:extLst>
              <a:ext uri="{FF2B5EF4-FFF2-40B4-BE49-F238E27FC236}">
                <a16:creationId xmlns:a16="http://schemas.microsoft.com/office/drawing/2014/main" id="{562D65D5-C9AF-2969-47A1-48356A1E32EC}"/>
              </a:ext>
            </a:extLst>
          </p:cNvPr>
          <p:cNvSpPr txBox="1"/>
          <p:nvPr/>
        </p:nvSpPr>
        <p:spPr>
          <a:xfrm>
            <a:off x="6096000" y="6165000"/>
            <a:ext cx="1080000" cy="411900"/>
          </a:xfrm>
          <a:prstGeom prst="rect">
            <a:avLst/>
          </a:prstGeom>
          <a:noFill/>
        </p:spPr>
        <p:txBody>
          <a:bodyPr wrap="none" lIns="0" tIns="0" rIns="0" bIns="0" rtlCol="0" anchor="ctr">
            <a:noAutofit/>
          </a:bodyPr>
          <a:lstStyle/>
          <a:p>
            <a:pPr algn="ctr"/>
            <a:r>
              <a:rPr lang="en-US" sz="2000" b="1" dirty="0">
                <a:solidFill>
                  <a:schemeClr val="bg1"/>
                </a:solidFill>
                <a:latin typeface="Montserrat" pitchFamily="2" charset="0"/>
              </a:rPr>
              <a:t>Wait A</a:t>
            </a:r>
          </a:p>
        </p:txBody>
      </p:sp>
      <p:sp>
        <p:nvSpPr>
          <p:cNvPr id="28" name="Arrow: Right 27">
            <a:extLst>
              <a:ext uri="{FF2B5EF4-FFF2-40B4-BE49-F238E27FC236}">
                <a16:creationId xmlns:a16="http://schemas.microsoft.com/office/drawing/2014/main" id="{C67AAB3B-AB45-CC4B-9E8B-C398962CAB18}"/>
              </a:ext>
            </a:extLst>
          </p:cNvPr>
          <p:cNvSpPr/>
          <p:nvPr/>
        </p:nvSpPr>
        <p:spPr>
          <a:xfrm rot="10800000">
            <a:off x="7176000" y="6237000"/>
            <a:ext cx="288000" cy="288000"/>
          </a:xfrm>
          <a:prstGeom prst="rightArrow">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13" name="!!Cap1">
            <a:extLst>
              <a:ext uri="{FF2B5EF4-FFF2-40B4-BE49-F238E27FC236}">
                <a16:creationId xmlns:a16="http://schemas.microsoft.com/office/drawing/2014/main" id="{968BC242-5CAC-5729-C1A7-D0E5D74142F5}"/>
              </a:ext>
            </a:extLst>
          </p:cNvPr>
          <p:cNvSpPr txBox="1"/>
          <p:nvPr/>
        </p:nvSpPr>
        <p:spPr>
          <a:xfrm>
            <a:off x="4080000" y="3645000"/>
            <a:ext cx="4032000" cy="411900"/>
          </a:xfrm>
          <a:prstGeom prst="rect">
            <a:avLst/>
          </a:prstGeom>
          <a:noFill/>
        </p:spPr>
        <p:txBody>
          <a:bodyPr wrap="none" lIns="0" tIns="0" rIns="0" bIns="0" rtlCol="0" anchor="ctr">
            <a:noAutofit/>
          </a:bodyPr>
          <a:lstStyle/>
          <a:p>
            <a:pPr algn="ctr"/>
            <a:r>
              <a:rPr lang="en-US" sz="2000" dirty="0">
                <a:latin typeface="Montserrat" pitchFamily="2" charset="0"/>
              </a:rPr>
              <a:t>File systems’ lock scope</a:t>
            </a:r>
          </a:p>
          <a:p>
            <a:pPr algn="ctr"/>
            <a:r>
              <a:rPr lang="en-US" sz="2000" dirty="0">
                <a:latin typeface="Montserrat" pitchFamily="2" charset="0"/>
              </a:rPr>
              <a:t>only applies to themselves internally</a:t>
            </a:r>
          </a:p>
        </p:txBody>
      </p:sp>
      <p:sp>
        <p:nvSpPr>
          <p:cNvPr id="21" name="!!Cap2">
            <a:extLst>
              <a:ext uri="{FF2B5EF4-FFF2-40B4-BE49-F238E27FC236}">
                <a16:creationId xmlns:a16="http://schemas.microsoft.com/office/drawing/2014/main" id="{0DC893A7-A067-1E06-484F-8D9F2A81B259}"/>
              </a:ext>
            </a:extLst>
          </p:cNvPr>
          <p:cNvSpPr txBox="1"/>
          <p:nvPr/>
        </p:nvSpPr>
        <p:spPr>
          <a:xfrm>
            <a:off x="4080000" y="3645000"/>
            <a:ext cx="4032000" cy="411900"/>
          </a:xfrm>
          <a:prstGeom prst="rect">
            <a:avLst/>
          </a:prstGeom>
          <a:noFill/>
        </p:spPr>
        <p:txBody>
          <a:bodyPr wrap="none" lIns="0" tIns="0" rIns="0" bIns="0" rtlCol="0" anchor="ctr">
            <a:noAutofit/>
          </a:bodyPr>
          <a:lstStyle/>
          <a:p>
            <a:pPr algn="ctr"/>
            <a:r>
              <a:rPr lang="en-US" sz="2000" dirty="0">
                <a:latin typeface="Montserrat" pitchFamily="2" charset="0"/>
              </a:rPr>
              <a:t>Mux cannot utilize file system locks</a:t>
            </a:r>
          </a:p>
          <a:p>
            <a:pPr algn="ctr"/>
            <a:r>
              <a:rPr lang="en-US" sz="2000" dirty="0">
                <a:latin typeface="Montserrat" pitchFamily="2" charset="0"/>
              </a:rPr>
              <a:t>due to potential deadlock with user locks</a:t>
            </a:r>
          </a:p>
        </p:txBody>
      </p:sp>
    </p:spTree>
    <p:extLst>
      <p:ext uri="{BB962C8B-B14F-4D97-AF65-F5344CB8AC3E}">
        <p14:creationId xmlns:p14="http://schemas.microsoft.com/office/powerpoint/2010/main" val="270864862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xit" presetSubtype="0" fill="hold" grpId="1" nodeType="with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 presetClass="emph" presetSubtype="2" fill="hold" nodeType="withEffect">
                                  <p:stCondLst>
                                    <p:cond delay="0"/>
                                  </p:stCondLst>
                                  <p:childTnLst>
                                    <p:animClr clrSpc="rgb" dir="cw">
                                      <p:cBhvr>
                                        <p:cTn id="52" dur="500" fill="hold"/>
                                        <p:tgtEl>
                                          <p:spTgt spid="24"/>
                                        </p:tgtEl>
                                        <p:attrNameLst>
                                          <p:attrName>fillcolor</p:attrName>
                                        </p:attrNameLst>
                                      </p:cBhvr>
                                      <p:to>
                                        <a:srgbClr val="EA4335"/>
                                      </p:to>
                                    </p:animClr>
                                    <p:set>
                                      <p:cBhvr>
                                        <p:cTn id="53" dur="500" fill="hold"/>
                                        <p:tgtEl>
                                          <p:spTgt spid="24"/>
                                        </p:tgtEl>
                                        <p:attrNameLst>
                                          <p:attrName>fill.type</p:attrName>
                                        </p:attrNameLst>
                                      </p:cBhvr>
                                      <p:to>
                                        <p:strVal val="solid"/>
                                      </p:to>
                                    </p:set>
                                    <p:set>
                                      <p:cBhvr>
                                        <p:cTn id="54" dur="500" fill="hold"/>
                                        <p:tgtEl>
                                          <p:spTgt spid="24"/>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28"/>
                                        </p:tgtEl>
                                        <p:attrNameLst>
                                          <p:attrName>fillcolor</p:attrName>
                                        </p:attrNameLst>
                                      </p:cBhvr>
                                      <p:to>
                                        <a:srgbClr val="EA4335"/>
                                      </p:to>
                                    </p:animClr>
                                    <p:set>
                                      <p:cBhvr>
                                        <p:cTn id="57" dur="500" fill="hold"/>
                                        <p:tgtEl>
                                          <p:spTgt spid="28"/>
                                        </p:tgtEl>
                                        <p:attrNameLst>
                                          <p:attrName>fill.type</p:attrName>
                                        </p:attrNameLst>
                                      </p:cBhvr>
                                      <p:to>
                                        <p:strVal val="solid"/>
                                      </p:to>
                                    </p:set>
                                    <p:set>
                                      <p:cBhvr>
                                        <p:cTn id="58" dur="500" fill="hold"/>
                                        <p:tgtEl>
                                          <p:spTgt spid="28"/>
                                        </p:tgtEl>
                                        <p:attrNameLst>
                                          <p:attrName>fill.on</p:attrName>
                                        </p:attrNameLst>
                                      </p:cBhvr>
                                      <p:to>
                                        <p:strVal val="true"/>
                                      </p:to>
                                    </p:set>
                                  </p:childTnLst>
                                </p:cTn>
                              </p:par>
                              <p:par>
                                <p:cTn id="59" presetID="3" presetClass="emph" presetSubtype="2" fill="hold" grpId="1" nodeType="withEffect">
                                  <p:stCondLst>
                                    <p:cond delay="0"/>
                                  </p:stCondLst>
                                  <p:childTnLst>
                                    <p:animClr clrSpc="rgb" dir="cw">
                                      <p:cBhvr override="childStyle">
                                        <p:cTn id="60" dur="500" fill="hold"/>
                                        <p:tgtEl>
                                          <p:spTgt spid="26"/>
                                        </p:tgtEl>
                                        <p:attrNameLst>
                                          <p:attrName>style.color</p:attrName>
                                        </p:attrNameLst>
                                      </p:cBhvr>
                                      <p:to>
                                        <a:srgbClr val="EA4335"/>
                                      </p:to>
                                    </p:animClr>
                                  </p:childTnLst>
                                </p:cTn>
                              </p:par>
                              <p:par>
                                <p:cTn id="61" presetID="3" presetClass="emph" presetSubtype="2" fill="hold" grpId="1" nodeType="withEffect">
                                  <p:stCondLst>
                                    <p:cond delay="0"/>
                                  </p:stCondLst>
                                  <p:childTnLst>
                                    <p:animClr clrSpc="rgb" dir="cw">
                                      <p:cBhvr override="childStyle">
                                        <p:cTn id="62" dur="500" fill="hold"/>
                                        <p:tgtEl>
                                          <p:spTgt spid="27"/>
                                        </p:tgtEl>
                                        <p:attrNameLst>
                                          <p:attrName>style.color</p:attrName>
                                        </p:attrNameLst>
                                      </p:cBhvr>
                                      <p:to>
                                        <a:srgbClr val="EA433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22" grpId="0" animBg="1"/>
      <p:bldP spid="23" grpId="0" animBg="1"/>
      <p:bldP spid="24" grpId="0" animBg="1"/>
      <p:bldP spid="26" grpId="0"/>
      <p:bldP spid="26" grpId="1"/>
      <p:bldP spid="27" grpId="0"/>
      <p:bldP spid="27" grpId="1"/>
      <p:bldP spid="28" grpId="0" animBg="1"/>
      <p:bldP spid="13" grpId="0"/>
      <p:bldP spid="13" grpId="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35751F-EF92-E4FB-07D6-D1DF97C555E8}"/>
            </a:ext>
          </a:extLst>
        </p:cNvPr>
        <p:cNvGrpSpPr/>
        <p:nvPr/>
      </p:nvGrpSpPr>
      <p:grpSpPr>
        <a:xfrm>
          <a:off x="0" y="0"/>
          <a:ext cx="0" cy="0"/>
          <a:chOff x="0" y="0"/>
          <a:chExt cx="0" cy="0"/>
        </a:xfrm>
      </p:grpSpPr>
      <p:sp>
        <p:nvSpPr>
          <p:cNvPr id="6" name="!!MTFSM">
            <a:extLst>
              <a:ext uri="{FF2B5EF4-FFF2-40B4-BE49-F238E27FC236}">
                <a16:creationId xmlns:a16="http://schemas.microsoft.com/office/drawing/2014/main" id="{CB13EFCA-AC4D-1B85-E924-C488E66030E1}"/>
              </a:ext>
            </a:extLst>
          </p:cNvPr>
          <p:cNvSpPr/>
          <p:nvPr/>
        </p:nvSpPr>
        <p:spPr>
          <a:xfrm>
            <a:off x="-1392000" y="2709000"/>
            <a:ext cx="14976000" cy="5544000"/>
          </a:xfrm>
          <a:prstGeom prst="roundRect">
            <a:avLst>
              <a:gd name="adj" fmla="val 13084"/>
            </a:avLst>
          </a:prstGeom>
          <a:solidFill>
            <a:srgbClr val="4285F4">
              <a:alpha val="25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endParaRPr lang="en-US" sz="2000" dirty="0">
              <a:solidFill>
                <a:schemeClr val="bg1"/>
              </a:solidFill>
              <a:latin typeface="Montserrat" pitchFamily="2" charset="0"/>
            </a:endParaRPr>
          </a:p>
        </p:txBody>
      </p:sp>
      <p:sp>
        <p:nvSpPr>
          <p:cNvPr id="12" name="!!SSDPkg">
            <a:extLst>
              <a:ext uri="{FF2B5EF4-FFF2-40B4-BE49-F238E27FC236}">
                <a16:creationId xmlns:a16="http://schemas.microsoft.com/office/drawing/2014/main" id="{DFD9EC27-84F3-D79A-B304-E7B8189A564F}"/>
              </a:ext>
            </a:extLst>
          </p:cNvPr>
          <p:cNvSpPr/>
          <p:nvPr/>
        </p:nvSpPr>
        <p:spPr>
          <a:xfrm>
            <a:off x="6024000" y="5157000"/>
            <a:ext cx="5184000" cy="2952000"/>
          </a:xfrm>
          <a:prstGeom prst="roundRect">
            <a:avLst>
              <a:gd name="adj" fmla="val 14935"/>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8" name="!!SSDDrv">
            <a:extLst>
              <a:ext uri="{FF2B5EF4-FFF2-40B4-BE49-F238E27FC236}">
                <a16:creationId xmlns:a16="http://schemas.microsoft.com/office/drawing/2014/main" id="{6F116738-8AEF-CC62-8ECC-3EEA51909996}"/>
              </a:ext>
            </a:extLst>
          </p:cNvPr>
          <p:cNvSpPr/>
          <p:nvPr/>
        </p:nvSpPr>
        <p:spPr>
          <a:xfrm>
            <a:off x="6096000" y="5229000"/>
            <a:ext cx="5040000" cy="2016000"/>
          </a:xfrm>
          <a:prstGeom prst="roundRect">
            <a:avLst>
              <a:gd name="adj" fmla="val 18799"/>
            </a:avLst>
          </a:prstGeom>
          <a:solidFill>
            <a:srgbClr val="99D3A9"/>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3" name="Title 2">
            <a:extLst>
              <a:ext uri="{FF2B5EF4-FFF2-40B4-BE49-F238E27FC236}">
                <a16:creationId xmlns:a16="http://schemas.microsoft.com/office/drawing/2014/main" id="{DFD031BE-A6D3-DE80-39B6-EC9EDDACD2C6}"/>
              </a:ext>
            </a:extLst>
          </p:cNvPr>
          <p:cNvSpPr>
            <a:spLocks noGrp="1"/>
          </p:cNvSpPr>
          <p:nvPr>
            <p:ph type="title"/>
          </p:nvPr>
        </p:nvSpPr>
        <p:spPr/>
        <p:txBody>
          <a:bodyPr/>
          <a:lstStyle/>
          <a:p>
            <a:r>
              <a:rPr lang="en-US" dirty="0"/>
              <a:t>Migrate with versioning, not locking</a:t>
            </a:r>
          </a:p>
        </p:txBody>
      </p:sp>
      <p:sp>
        <p:nvSpPr>
          <p:cNvPr id="4" name="Slide Number Placeholder 3">
            <a:extLst>
              <a:ext uri="{FF2B5EF4-FFF2-40B4-BE49-F238E27FC236}">
                <a16:creationId xmlns:a16="http://schemas.microsoft.com/office/drawing/2014/main" id="{2A000013-3E19-0A5D-ADC5-10697D5432E0}"/>
              </a:ext>
            </a:extLst>
          </p:cNvPr>
          <p:cNvSpPr>
            <a:spLocks noGrp="1"/>
          </p:cNvSpPr>
          <p:nvPr>
            <p:ph type="sldNum" sz="quarter" idx="12"/>
          </p:nvPr>
        </p:nvSpPr>
        <p:spPr/>
        <p:txBody>
          <a:bodyPr/>
          <a:lstStyle/>
          <a:p>
            <a:fld id="{489D56BF-7D31-4F72-9C20-E88EC8CC35D7}" type="slidenum">
              <a:rPr lang="en-US" smtClean="0"/>
              <a:pPr/>
              <a:t>16</a:t>
            </a:fld>
            <a:endParaRPr lang="en-US"/>
          </a:p>
        </p:txBody>
      </p:sp>
      <p:sp>
        <p:nvSpPr>
          <p:cNvPr id="14" name="!!OptanePkg">
            <a:extLst>
              <a:ext uri="{FF2B5EF4-FFF2-40B4-BE49-F238E27FC236}">
                <a16:creationId xmlns:a16="http://schemas.microsoft.com/office/drawing/2014/main" id="{6C65A270-57C8-620B-244C-DB8CBA98F52B}"/>
              </a:ext>
            </a:extLst>
          </p:cNvPr>
          <p:cNvSpPr/>
          <p:nvPr/>
        </p:nvSpPr>
        <p:spPr>
          <a:xfrm>
            <a:off x="624000" y="5157000"/>
            <a:ext cx="5184000" cy="2952000"/>
          </a:xfrm>
          <a:prstGeom prst="roundRect">
            <a:avLst>
              <a:gd name="adj" fmla="val 14935"/>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5" name="!!OptaneDrv">
            <a:extLst>
              <a:ext uri="{FF2B5EF4-FFF2-40B4-BE49-F238E27FC236}">
                <a16:creationId xmlns:a16="http://schemas.microsoft.com/office/drawing/2014/main" id="{38FEBFCF-8703-F12A-CE18-84C41B78841B}"/>
              </a:ext>
            </a:extLst>
          </p:cNvPr>
          <p:cNvSpPr/>
          <p:nvPr/>
        </p:nvSpPr>
        <p:spPr>
          <a:xfrm>
            <a:off x="696000" y="5229000"/>
            <a:ext cx="5040000" cy="2016000"/>
          </a:xfrm>
          <a:prstGeom prst="roundRect">
            <a:avLst>
              <a:gd name="adj" fmla="val 18799"/>
            </a:avLst>
          </a:prstGeom>
          <a:solidFill>
            <a:srgbClr val="99D3A9"/>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18" name="TextBox 17">
            <a:extLst>
              <a:ext uri="{FF2B5EF4-FFF2-40B4-BE49-F238E27FC236}">
                <a16:creationId xmlns:a16="http://schemas.microsoft.com/office/drawing/2014/main" id="{EE9F1A2C-4AD4-5C8C-4760-01BC423A1CBF}"/>
              </a:ext>
            </a:extLst>
          </p:cNvPr>
          <p:cNvSpPr txBox="1"/>
          <p:nvPr/>
        </p:nvSpPr>
        <p:spPr>
          <a:xfrm>
            <a:off x="48000" y="2709000"/>
            <a:ext cx="720000" cy="411900"/>
          </a:xfrm>
          <a:prstGeom prst="rect">
            <a:avLst/>
          </a:prstGeom>
          <a:noFill/>
        </p:spPr>
        <p:txBody>
          <a:bodyPr wrap="none" lIns="0" tIns="0" rIns="0" bIns="0" rtlCol="0" anchor="ctr">
            <a:noAutofit/>
          </a:bodyPr>
          <a:lstStyle/>
          <a:p>
            <a:pPr algn="ctr"/>
            <a:r>
              <a:rPr lang="en-US" sz="2000" b="1" dirty="0">
                <a:latin typeface="Montserrat" pitchFamily="2" charset="0"/>
              </a:rPr>
              <a:t>Mux</a:t>
            </a:r>
          </a:p>
        </p:txBody>
      </p:sp>
      <p:sp>
        <p:nvSpPr>
          <p:cNvPr id="19" name="TextBox 18">
            <a:extLst>
              <a:ext uri="{FF2B5EF4-FFF2-40B4-BE49-F238E27FC236}">
                <a16:creationId xmlns:a16="http://schemas.microsoft.com/office/drawing/2014/main" id="{9CBCB325-1838-1C9B-AA2A-83E6FC62A0A6}"/>
              </a:ext>
            </a:extLst>
          </p:cNvPr>
          <p:cNvSpPr txBox="1"/>
          <p:nvPr/>
        </p:nvSpPr>
        <p:spPr>
          <a:xfrm>
            <a:off x="984000" y="5229000"/>
            <a:ext cx="728400" cy="411900"/>
          </a:xfrm>
          <a:prstGeom prst="rect">
            <a:avLst/>
          </a:prstGeom>
          <a:noFill/>
        </p:spPr>
        <p:txBody>
          <a:bodyPr wrap="none" lIns="0" tIns="0" rIns="0" bIns="0" rtlCol="0" anchor="ctr">
            <a:noAutofit/>
          </a:bodyPr>
          <a:lstStyle/>
          <a:p>
            <a:pPr algn="ctr"/>
            <a:r>
              <a:rPr lang="en-US" sz="2000" b="1" dirty="0">
                <a:solidFill>
                  <a:schemeClr val="bg1"/>
                </a:solidFill>
                <a:latin typeface="Montserrat" pitchFamily="2" charset="0"/>
              </a:rPr>
              <a:t>FS A</a:t>
            </a:r>
          </a:p>
        </p:txBody>
      </p:sp>
      <p:sp>
        <p:nvSpPr>
          <p:cNvPr id="20" name="TextBox 19">
            <a:extLst>
              <a:ext uri="{FF2B5EF4-FFF2-40B4-BE49-F238E27FC236}">
                <a16:creationId xmlns:a16="http://schemas.microsoft.com/office/drawing/2014/main" id="{C7272295-8EF3-185C-C707-470C731FC4DC}"/>
              </a:ext>
            </a:extLst>
          </p:cNvPr>
          <p:cNvSpPr txBox="1"/>
          <p:nvPr/>
        </p:nvSpPr>
        <p:spPr>
          <a:xfrm>
            <a:off x="10200000" y="5229000"/>
            <a:ext cx="728400" cy="411900"/>
          </a:xfrm>
          <a:prstGeom prst="rect">
            <a:avLst/>
          </a:prstGeom>
          <a:noFill/>
        </p:spPr>
        <p:txBody>
          <a:bodyPr wrap="none" lIns="0" tIns="0" rIns="0" bIns="0" rtlCol="0" anchor="ctr">
            <a:noAutofit/>
          </a:bodyPr>
          <a:lstStyle/>
          <a:p>
            <a:pPr algn="ctr"/>
            <a:r>
              <a:rPr lang="en-US" sz="2000" b="1" dirty="0">
                <a:solidFill>
                  <a:schemeClr val="bg1"/>
                </a:solidFill>
                <a:latin typeface="Montserrat" pitchFamily="2" charset="0"/>
              </a:rPr>
              <a:t>FS B</a:t>
            </a:r>
          </a:p>
        </p:txBody>
      </p:sp>
      <p:sp>
        <p:nvSpPr>
          <p:cNvPr id="5" name="!!SSDDrvM">
            <a:extLst>
              <a:ext uri="{FF2B5EF4-FFF2-40B4-BE49-F238E27FC236}">
                <a16:creationId xmlns:a16="http://schemas.microsoft.com/office/drawing/2014/main" id="{C38507D1-A72C-F113-0A64-FE09CFBF15D0}"/>
              </a:ext>
            </a:extLst>
          </p:cNvPr>
          <p:cNvSpPr/>
          <p:nvPr/>
        </p:nvSpPr>
        <p:spPr>
          <a:xfrm>
            <a:off x="6096000" y="7389000"/>
            <a:ext cx="4968000" cy="576000"/>
          </a:xfrm>
          <a:prstGeom prst="roundRect">
            <a:avLst>
              <a:gd name="adj" fmla="val 50000"/>
            </a:avLst>
          </a:prstGeom>
          <a:solidFill>
            <a:srgbClr val="F4B400">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bg1"/>
              </a:solidFill>
              <a:latin typeface="Montserrat" pitchFamily="2" charset="0"/>
            </a:endParaRPr>
          </a:p>
        </p:txBody>
      </p:sp>
      <p:sp>
        <p:nvSpPr>
          <p:cNvPr id="25" name="!!OptaneDrvM">
            <a:extLst>
              <a:ext uri="{FF2B5EF4-FFF2-40B4-BE49-F238E27FC236}">
                <a16:creationId xmlns:a16="http://schemas.microsoft.com/office/drawing/2014/main" id="{23651F71-9C58-FAA0-49B7-F27575B9FF18}"/>
              </a:ext>
            </a:extLst>
          </p:cNvPr>
          <p:cNvSpPr/>
          <p:nvPr/>
        </p:nvSpPr>
        <p:spPr>
          <a:xfrm>
            <a:off x="696000" y="7389000"/>
            <a:ext cx="4968000" cy="576000"/>
          </a:xfrm>
          <a:prstGeom prst="roundRect">
            <a:avLst>
              <a:gd name="adj" fmla="val 50000"/>
            </a:avLst>
          </a:prstGeom>
          <a:solidFill>
            <a:srgbClr val="F4B400">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bg1"/>
              </a:solidFill>
              <a:latin typeface="Montserrat" pitchFamily="2" charset="0"/>
            </a:endParaRPr>
          </a:p>
        </p:txBody>
      </p:sp>
      <p:sp>
        <p:nvSpPr>
          <p:cNvPr id="2" name="TextBox 1">
            <a:extLst>
              <a:ext uri="{FF2B5EF4-FFF2-40B4-BE49-F238E27FC236}">
                <a16:creationId xmlns:a16="http://schemas.microsoft.com/office/drawing/2014/main" id="{DB953D1C-05D1-7D34-C38F-8A96AE4AC5B3}"/>
              </a:ext>
            </a:extLst>
          </p:cNvPr>
          <p:cNvSpPr txBox="1"/>
          <p:nvPr/>
        </p:nvSpPr>
        <p:spPr>
          <a:xfrm>
            <a:off x="48000" y="2277000"/>
            <a:ext cx="720000" cy="411900"/>
          </a:xfrm>
          <a:prstGeom prst="rect">
            <a:avLst/>
          </a:prstGeom>
          <a:noFill/>
        </p:spPr>
        <p:txBody>
          <a:bodyPr wrap="none" lIns="0" tIns="0" rIns="0" bIns="0" rtlCol="0" anchor="ctr">
            <a:noAutofit/>
          </a:bodyPr>
          <a:lstStyle/>
          <a:p>
            <a:pPr algn="ctr"/>
            <a:r>
              <a:rPr lang="en-US" sz="2000" b="1" dirty="0">
                <a:latin typeface="Montserrat" pitchFamily="2" charset="0"/>
              </a:rPr>
              <a:t>VFS</a:t>
            </a:r>
          </a:p>
        </p:txBody>
      </p:sp>
      <p:sp>
        <p:nvSpPr>
          <p:cNvPr id="29" name="!!Cap3">
            <a:extLst>
              <a:ext uri="{FF2B5EF4-FFF2-40B4-BE49-F238E27FC236}">
                <a16:creationId xmlns:a16="http://schemas.microsoft.com/office/drawing/2014/main" id="{A171736E-DAF7-A91E-CF1C-A9C01F17878D}"/>
              </a:ext>
            </a:extLst>
          </p:cNvPr>
          <p:cNvSpPr txBox="1"/>
          <p:nvPr/>
        </p:nvSpPr>
        <p:spPr>
          <a:xfrm>
            <a:off x="4080000" y="3285000"/>
            <a:ext cx="4032000" cy="411900"/>
          </a:xfrm>
          <a:prstGeom prst="rect">
            <a:avLst/>
          </a:prstGeom>
          <a:noFill/>
        </p:spPr>
        <p:txBody>
          <a:bodyPr wrap="none" lIns="0" tIns="0" rIns="0" bIns="0" rtlCol="0" anchor="ctr">
            <a:noAutofit/>
          </a:bodyPr>
          <a:lstStyle/>
          <a:p>
            <a:pPr algn="ctr"/>
            <a:r>
              <a:rPr lang="en-US" sz="2000" dirty="0">
                <a:latin typeface="Montserrat" pitchFamily="2" charset="0"/>
              </a:rPr>
              <a:t>Mux uses optimistic concurrency control</a:t>
            </a:r>
          </a:p>
          <a:p>
            <a:pPr algn="ctr"/>
            <a:r>
              <a:rPr lang="en-US" sz="2000" dirty="0">
                <a:latin typeface="Montserrat" pitchFamily="2" charset="0"/>
              </a:rPr>
              <a:t>for both correctness and performance</a:t>
            </a:r>
          </a:p>
        </p:txBody>
      </p:sp>
      <p:sp>
        <p:nvSpPr>
          <p:cNvPr id="17" name="TextBox 16">
            <a:extLst>
              <a:ext uri="{FF2B5EF4-FFF2-40B4-BE49-F238E27FC236}">
                <a16:creationId xmlns:a16="http://schemas.microsoft.com/office/drawing/2014/main" id="{CF5DE75B-4F66-5483-83D0-8D0BCB580479}"/>
              </a:ext>
            </a:extLst>
          </p:cNvPr>
          <p:cNvSpPr txBox="1"/>
          <p:nvPr/>
        </p:nvSpPr>
        <p:spPr>
          <a:xfrm>
            <a:off x="2136000" y="5733000"/>
            <a:ext cx="2160000" cy="411900"/>
          </a:xfrm>
          <a:prstGeom prst="rect">
            <a:avLst/>
          </a:prstGeom>
          <a:noFill/>
        </p:spPr>
        <p:txBody>
          <a:bodyPr wrap="none" lIns="0" tIns="0" rIns="0" bIns="0" rtlCol="0" anchor="ctr">
            <a:noAutofit/>
          </a:bodyPr>
          <a:lstStyle/>
          <a:p>
            <a:pPr algn="ctr"/>
            <a:r>
              <a:rPr lang="en-US" sz="2400" b="1" dirty="0">
                <a:solidFill>
                  <a:schemeClr val="bg1"/>
                </a:solidFill>
                <a:latin typeface="Montserrat" pitchFamily="2" charset="0"/>
              </a:rPr>
              <a:t>Version Counter</a:t>
            </a:r>
          </a:p>
        </p:txBody>
      </p:sp>
      <p:sp>
        <p:nvSpPr>
          <p:cNvPr id="31" name="TextBox 30">
            <a:extLst>
              <a:ext uri="{FF2B5EF4-FFF2-40B4-BE49-F238E27FC236}">
                <a16:creationId xmlns:a16="http://schemas.microsoft.com/office/drawing/2014/main" id="{71760A7A-D4C6-7F04-D83A-0D0606B8EC52}"/>
              </a:ext>
            </a:extLst>
          </p:cNvPr>
          <p:cNvSpPr txBox="1"/>
          <p:nvPr/>
        </p:nvSpPr>
        <p:spPr>
          <a:xfrm>
            <a:off x="7536000" y="5733000"/>
            <a:ext cx="2160000" cy="411900"/>
          </a:xfrm>
          <a:prstGeom prst="rect">
            <a:avLst/>
          </a:prstGeom>
          <a:noFill/>
        </p:spPr>
        <p:txBody>
          <a:bodyPr wrap="none" lIns="0" tIns="0" rIns="0" bIns="0" rtlCol="0" anchor="ctr">
            <a:noAutofit/>
          </a:bodyPr>
          <a:lstStyle/>
          <a:p>
            <a:pPr algn="ctr"/>
            <a:r>
              <a:rPr lang="en-US" sz="2400" b="1" dirty="0">
                <a:solidFill>
                  <a:schemeClr val="bg1"/>
                </a:solidFill>
                <a:latin typeface="Montserrat" pitchFamily="2" charset="0"/>
              </a:rPr>
              <a:t>Version Counter</a:t>
            </a:r>
          </a:p>
        </p:txBody>
      </p:sp>
      <p:sp>
        <p:nvSpPr>
          <p:cNvPr id="32" name="Arrow: Right 31">
            <a:extLst>
              <a:ext uri="{FF2B5EF4-FFF2-40B4-BE49-F238E27FC236}">
                <a16:creationId xmlns:a16="http://schemas.microsoft.com/office/drawing/2014/main" id="{965DD8ED-7790-AF1A-ED66-4064F5AEC5D5}"/>
              </a:ext>
            </a:extLst>
          </p:cNvPr>
          <p:cNvSpPr/>
          <p:nvPr/>
        </p:nvSpPr>
        <p:spPr>
          <a:xfrm>
            <a:off x="5232000" y="6309000"/>
            <a:ext cx="1368000" cy="360000"/>
          </a:xfrm>
          <a:prstGeom prst="rightArrow">
            <a:avLst/>
          </a:prstGeom>
          <a:solidFill>
            <a:srgbClr val="F9D97F"/>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33" name="TextBox 32">
            <a:extLst>
              <a:ext uri="{FF2B5EF4-FFF2-40B4-BE49-F238E27FC236}">
                <a16:creationId xmlns:a16="http://schemas.microsoft.com/office/drawing/2014/main" id="{A1962125-F4C5-D674-694C-7DD9617A9846}"/>
              </a:ext>
            </a:extLst>
          </p:cNvPr>
          <p:cNvSpPr txBox="1"/>
          <p:nvPr/>
        </p:nvSpPr>
        <p:spPr>
          <a:xfrm>
            <a:off x="5088000" y="5949000"/>
            <a:ext cx="288000" cy="288000"/>
          </a:xfrm>
          <a:prstGeom prst="rect">
            <a:avLst/>
          </a:prstGeom>
          <a:noFill/>
        </p:spPr>
        <p:txBody>
          <a:bodyPr wrap="square" lIns="0" tIns="0" rIns="0" bIns="0" rtlCol="0" anchor="ctr">
            <a:noAutofit/>
          </a:bodyPr>
          <a:lstStyle/>
          <a:p>
            <a:pPr algn="ctr"/>
            <a:r>
              <a:rPr lang="zh-CN" altLang="en-US" sz="2400" dirty="0">
                <a:latin typeface="Montserrat" pitchFamily="2" charset="0"/>
              </a:rPr>
              <a:t>📂</a:t>
            </a:r>
            <a:endParaRPr lang="en-US" sz="2400" dirty="0" err="1">
              <a:latin typeface="Montserrat" pitchFamily="2" charset="0"/>
            </a:endParaRPr>
          </a:p>
        </p:txBody>
      </p:sp>
      <p:sp>
        <p:nvSpPr>
          <p:cNvPr id="16" name="!!V1">
            <a:extLst>
              <a:ext uri="{FF2B5EF4-FFF2-40B4-BE49-F238E27FC236}">
                <a16:creationId xmlns:a16="http://schemas.microsoft.com/office/drawing/2014/main" id="{E21E7D10-8203-AC6D-F6CC-51BD7F6F0A15}"/>
              </a:ext>
            </a:extLst>
          </p:cNvPr>
          <p:cNvSpPr/>
          <p:nvPr/>
        </p:nvSpPr>
        <p:spPr>
          <a:xfrm>
            <a:off x="2856000" y="6165000"/>
            <a:ext cx="720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Montserrat" pitchFamily="2" charset="0"/>
              </a:rPr>
              <a:t>1</a:t>
            </a:r>
          </a:p>
        </p:txBody>
      </p:sp>
      <p:sp>
        <p:nvSpPr>
          <p:cNvPr id="34" name="!!V2">
            <a:extLst>
              <a:ext uri="{FF2B5EF4-FFF2-40B4-BE49-F238E27FC236}">
                <a16:creationId xmlns:a16="http://schemas.microsoft.com/office/drawing/2014/main" id="{A8F99A46-B689-0769-684A-3D0A211749BF}"/>
              </a:ext>
            </a:extLst>
          </p:cNvPr>
          <p:cNvSpPr/>
          <p:nvPr/>
        </p:nvSpPr>
        <p:spPr>
          <a:xfrm>
            <a:off x="2856000" y="6165000"/>
            <a:ext cx="720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72585"/>
                </a:solidFill>
                <a:latin typeface="Montserrat" pitchFamily="2" charset="0"/>
              </a:rPr>
              <a:t>2</a:t>
            </a:r>
          </a:p>
        </p:txBody>
      </p:sp>
      <p:sp>
        <p:nvSpPr>
          <p:cNvPr id="36" name="!!V3">
            <a:extLst>
              <a:ext uri="{FF2B5EF4-FFF2-40B4-BE49-F238E27FC236}">
                <a16:creationId xmlns:a16="http://schemas.microsoft.com/office/drawing/2014/main" id="{8119253D-6D08-5B98-B0F2-7265AD5FB22E}"/>
              </a:ext>
            </a:extLst>
          </p:cNvPr>
          <p:cNvSpPr/>
          <p:nvPr/>
        </p:nvSpPr>
        <p:spPr>
          <a:xfrm>
            <a:off x="2856000" y="6165000"/>
            <a:ext cx="720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Montserrat" pitchFamily="2" charset="0"/>
              </a:rPr>
              <a:t>3</a:t>
            </a:r>
          </a:p>
        </p:txBody>
      </p:sp>
      <p:sp>
        <p:nvSpPr>
          <p:cNvPr id="30" name="!!V5">
            <a:extLst>
              <a:ext uri="{FF2B5EF4-FFF2-40B4-BE49-F238E27FC236}">
                <a16:creationId xmlns:a16="http://schemas.microsoft.com/office/drawing/2014/main" id="{97263842-7FE8-4C39-4161-E317860210F5}"/>
              </a:ext>
            </a:extLst>
          </p:cNvPr>
          <p:cNvSpPr/>
          <p:nvPr/>
        </p:nvSpPr>
        <p:spPr>
          <a:xfrm>
            <a:off x="8256000" y="6165000"/>
            <a:ext cx="720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Montserrat" pitchFamily="2" charset="0"/>
              </a:rPr>
              <a:t>5</a:t>
            </a:r>
          </a:p>
        </p:txBody>
      </p:sp>
      <p:sp>
        <p:nvSpPr>
          <p:cNvPr id="35" name="!!V6">
            <a:extLst>
              <a:ext uri="{FF2B5EF4-FFF2-40B4-BE49-F238E27FC236}">
                <a16:creationId xmlns:a16="http://schemas.microsoft.com/office/drawing/2014/main" id="{5E28984A-8268-2A26-494D-8A1BA32487D0}"/>
              </a:ext>
            </a:extLst>
          </p:cNvPr>
          <p:cNvSpPr/>
          <p:nvPr/>
        </p:nvSpPr>
        <p:spPr>
          <a:xfrm>
            <a:off x="8256000" y="6165000"/>
            <a:ext cx="720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72585"/>
                </a:solidFill>
                <a:latin typeface="Montserrat" pitchFamily="2" charset="0"/>
              </a:rPr>
              <a:t>6</a:t>
            </a:r>
          </a:p>
        </p:txBody>
      </p:sp>
      <p:sp>
        <p:nvSpPr>
          <p:cNvPr id="37" name="!!V7">
            <a:extLst>
              <a:ext uri="{FF2B5EF4-FFF2-40B4-BE49-F238E27FC236}">
                <a16:creationId xmlns:a16="http://schemas.microsoft.com/office/drawing/2014/main" id="{B5A63CE8-B174-C908-9873-C2486584837C}"/>
              </a:ext>
            </a:extLst>
          </p:cNvPr>
          <p:cNvSpPr/>
          <p:nvPr/>
        </p:nvSpPr>
        <p:spPr>
          <a:xfrm>
            <a:off x="8256000" y="6165000"/>
            <a:ext cx="720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Montserrat" pitchFamily="2" charset="0"/>
              </a:rPr>
              <a:t>7</a:t>
            </a:r>
          </a:p>
        </p:txBody>
      </p:sp>
    </p:spTree>
    <p:extLst>
      <p:ext uri="{BB962C8B-B14F-4D97-AF65-F5344CB8AC3E}">
        <p14:creationId xmlns:p14="http://schemas.microsoft.com/office/powerpoint/2010/main" val="6827415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42" presetClass="path" presetSubtype="0" accel="50000" decel="50000" fill="hold" grpId="1" nodeType="withEffect">
                                  <p:stCondLst>
                                    <p:cond delay="250"/>
                                  </p:stCondLst>
                                  <p:childTnLst>
                                    <p:animMotion origin="layout" path="M 3.54167E-6 4.07407E-6 L 0.05325 4.07407E-6 " pathEditMode="relative" rAng="0" ptsTypes="AA">
                                      <p:cBhvr>
                                        <p:cTn id="32" dur="750" fill="hold"/>
                                        <p:tgtEl>
                                          <p:spTgt spid="33"/>
                                        </p:tgtEl>
                                        <p:attrNameLst>
                                          <p:attrName>ppt_x</p:attrName>
                                          <p:attrName>ppt_y</p:attrName>
                                        </p:attrNameLst>
                                      </p:cBhvr>
                                      <p:rCtr x="2656" y="0"/>
                                    </p:animMotion>
                                  </p:childTnLst>
                                </p:cTn>
                              </p:par>
                            </p:childTnLst>
                          </p:cTn>
                        </p:par>
                        <p:par>
                          <p:cTn id="33" fill="hold">
                            <p:stCondLst>
                              <p:cond delay="1000"/>
                            </p:stCondLst>
                            <p:childTnLst>
                              <p:par>
                                <p:cTn id="34" presetID="42" presetClass="path" presetSubtype="0" accel="50000" decel="50000" fill="hold" grpId="3" nodeType="afterEffect">
                                  <p:stCondLst>
                                    <p:cond delay="500"/>
                                  </p:stCondLst>
                                  <p:childTnLst>
                                    <p:animMotion origin="layout" path="M 0.05325 4.07407E-6 L 0.10638 4.07407E-6 " pathEditMode="relative" rAng="0" ptsTypes="AA">
                                      <p:cBhvr>
                                        <p:cTn id="35" dur="750" fill="hold"/>
                                        <p:tgtEl>
                                          <p:spTgt spid="33"/>
                                        </p:tgtEl>
                                        <p:attrNameLst>
                                          <p:attrName>ppt_x</p:attrName>
                                          <p:attrName>ppt_y</p:attrName>
                                        </p:attrNameLst>
                                      </p:cBhvr>
                                      <p:rCtr x="2656" y="0"/>
                                    </p:animMotion>
                                  </p:childTnLst>
                                </p:cTn>
                              </p:par>
                              <p:par>
                                <p:cTn id="36" presetID="10" presetClass="exit" presetSubtype="0" fill="hold" grpId="2" nodeType="withEffect">
                                  <p:stCondLst>
                                    <p:cond delay="1000"/>
                                  </p:stCondLst>
                                  <p:childTnLst>
                                    <p:animEffect transition="out" filter="fade">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par>
                                <p:cTn id="39" presetID="10" presetClass="exit" presetSubtype="0" fill="hold" grpId="1" nodeType="withEffect">
                                  <p:stCondLst>
                                    <p:cond delay="1000"/>
                                  </p:stCondLst>
                                  <p:childTnLst>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par>
                                <p:cTn id="42" presetID="10" presetClass="entr" presetSubtype="0" fill="hold" grpId="0" nodeType="withEffect">
                                  <p:stCondLst>
                                    <p:cond delay="10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100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1" grpId="0"/>
      <p:bldP spid="32" grpId="0" animBg="1"/>
      <p:bldP spid="32" grpId="1" animBg="1"/>
      <p:bldP spid="33" grpId="0"/>
      <p:bldP spid="33" grpId="1"/>
      <p:bldP spid="33" grpId="2"/>
      <p:bldP spid="33" grpId="3"/>
      <p:bldP spid="16" grpId="0" animBg="1"/>
      <p:bldP spid="34" grpId="0" animBg="1"/>
      <p:bldP spid="36" grpId="0" animBg="1"/>
      <p:bldP spid="30" grpId="0" animBg="1"/>
      <p:bldP spid="35"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F7882A-B4A8-AA00-4C21-5E5DF652863A}"/>
            </a:ext>
          </a:extLst>
        </p:cNvPr>
        <p:cNvGrpSpPr/>
        <p:nvPr/>
      </p:nvGrpSpPr>
      <p:grpSpPr>
        <a:xfrm>
          <a:off x="0" y="0"/>
          <a:ext cx="0" cy="0"/>
          <a:chOff x="0" y="0"/>
          <a:chExt cx="0" cy="0"/>
        </a:xfrm>
      </p:grpSpPr>
      <p:sp>
        <p:nvSpPr>
          <p:cNvPr id="6" name="!!MTFSM">
            <a:extLst>
              <a:ext uri="{FF2B5EF4-FFF2-40B4-BE49-F238E27FC236}">
                <a16:creationId xmlns:a16="http://schemas.microsoft.com/office/drawing/2014/main" id="{9D7C9310-9276-CDAC-BA25-42D8880956F1}"/>
              </a:ext>
            </a:extLst>
          </p:cNvPr>
          <p:cNvSpPr/>
          <p:nvPr/>
        </p:nvSpPr>
        <p:spPr>
          <a:xfrm>
            <a:off x="-1392000" y="2709000"/>
            <a:ext cx="14976000" cy="5544000"/>
          </a:xfrm>
          <a:prstGeom prst="roundRect">
            <a:avLst>
              <a:gd name="adj" fmla="val 13084"/>
            </a:avLst>
          </a:prstGeom>
          <a:solidFill>
            <a:srgbClr val="4285F4">
              <a:alpha val="25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endParaRPr lang="en-US" sz="2000" dirty="0">
              <a:solidFill>
                <a:schemeClr val="bg1"/>
              </a:solidFill>
              <a:latin typeface="Montserrat" pitchFamily="2" charset="0"/>
            </a:endParaRPr>
          </a:p>
        </p:txBody>
      </p:sp>
      <p:sp>
        <p:nvSpPr>
          <p:cNvPr id="12" name="!!SSDPkg">
            <a:extLst>
              <a:ext uri="{FF2B5EF4-FFF2-40B4-BE49-F238E27FC236}">
                <a16:creationId xmlns:a16="http://schemas.microsoft.com/office/drawing/2014/main" id="{6714CF02-8EF9-481B-E7F9-30811B4EFE00}"/>
              </a:ext>
            </a:extLst>
          </p:cNvPr>
          <p:cNvSpPr/>
          <p:nvPr/>
        </p:nvSpPr>
        <p:spPr>
          <a:xfrm>
            <a:off x="6024000" y="5157000"/>
            <a:ext cx="5184000" cy="2952000"/>
          </a:xfrm>
          <a:prstGeom prst="roundRect">
            <a:avLst>
              <a:gd name="adj" fmla="val 14935"/>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8" name="!!SSDDrv">
            <a:extLst>
              <a:ext uri="{FF2B5EF4-FFF2-40B4-BE49-F238E27FC236}">
                <a16:creationId xmlns:a16="http://schemas.microsoft.com/office/drawing/2014/main" id="{4D40EB70-2AE4-B91A-B925-6AC49971569E}"/>
              </a:ext>
            </a:extLst>
          </p:cNvPr>
          <p:cNvSpPr/>
          <p:nvPr/>
        </p:nvSpPr>
        <p:spPr>
          <a:xfrm>
            <a:off x="6096000" y="5229000"/>
            <a:ext cx="5040000" cy="2016000"/>
          </a:xfrm>
          <a:prstGeom prst="roundRect">
            <a:avLst>
              <a:gd name="adj" fmla="val 18799"/>
            </a:avLst>
          </a:prstGeom>
          <a:solidFill>
            <a:srgbClr val="99D3A9"/>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3" name="Title 2">
            <a:extLst>
              <a:ext uri="{FF2B5EF4-FFF2-40B4-BE49-F238E27FC236}">
                <a16:creationId xmlns:a16="http://schemas.microsoft.com/office/drawing/2014/main" id="{7C185B51-5899-E2B4-2792-A58942366F1A}"/>
              </a:ext>
            </a:extLst>
          </p:cNvPr>
          <p:cNvSpPr>
            <a:spLocks noGrp="1"/>
          </p:cNvSpPr>
          <p:nvPr>
            <p:ph type="title"/>
          </p:nvPr>
        </p:nvSpPr>
        <p:spPr/>
        <p:txBody>
          <a:bodyPr/>
          <a:lstStyle/>
          <a:p>
            <a:r>
              <a:rPr lang="en-US" dirty="0"/>
              <a:t>Migrate with versioning, not locking</a:t>
            </a:r>
          </a:p>
        </p:txBody>
      </p:sp>
      <p:sp>
        <p:nvSpPr>
          <p:cNvPr id="4" name="Slide Number Placeholder 3">
            <a:extLst>
              <a:ext uri="{FF2B5EF4-FFF2-40B4-BE49-F238E27FC236}">
                <a16:creationId xmlns:a16="http://schemas.microsoft.com/office/drawing/2014/main" id="{61C4C96E-2FC3-53CB-28D7-462AB27C5690}"/>
              </a:ext>
            </a:extLst>
          </p:cNvPr>
          <p:cNvSpPr>
            <a:spLocks noGrp="1"/>
          </p:cNvSpPr>
          <p:nvPr>
            <p:ph type="sldNum" sz="quarter" idx="12"/>
          </p:nvPr>
        </p:nvSpPr>
        <p:spPr/>
        <p:txBody>
          <a:bodyPr/>
          <a:lstStyle/>
          <a:p>
            <a:fld id="{489D56BF-7D31-4F72-9C20-E88EC8CC35D7}" type="slidenum">
              <a:rPr lang="en-US" smtClean="0"/>
              <a:pPr/>
              <a:t>17</a:t>
            </a:fld>
            <a:endParaRPr lang="en-US"/>
          </a:p>
        </p:txBody>
      </p:sp>
      <p:sp>
        <p:nvSpPr>
          <p:cNvPr id="14" name="!!OptanePkg">
            <a:extLst>
              <a:ext uri="{FF2B5EF4-FFF2-40B4-BE49-F238E27FC236}">
                <a16:creationId xmlns:a16="http://schemas.microsoft.com/office/drawing/2014/main" id="{BC81C0E4-A4E4-9B66-2440-B480095C6CD3}"/>
              </a:ext>
            </a:extLst>
          </p:cNvPr>
          <p:cNvSpPr/>
          <p:nvPr/>
        </p:nvSpPr>
        <p:spPr>
          <a:xfrm>
            <a:off x="624000" y="5157000"/>
            <a:ext cx="5184000" cy="2952000"/>
          </a:xfrm>
          <a:prstGeom prst="roundRect">
            <a:avLst>
              <a:gd name="adj" fmla="val 14935"/>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5" name="!!OptaneDrv">
            <a:extLst>
              <a:ext uri="{FF2B5EF4-FFF2-40B4-BE49-F238E27FC236}">
                <a16:creationId xmlns:a16="http://schemas.microsoft.com/office/drawing/2014/main" id="{02AADF2A-96BF-CF49-71A3-959549A3697E}"/>
              </a:ext>
            </a:extLst>
          </p:cNvPr>
          <p:cNvSpPr/>
          <p:nvPr/>
        </p:nvSpPr>
        <p:spPr>
          <a:xfrm>
            <a:off x="696000" y="5229000"/>
            <a:ext cx="5040000" cy="2016000"/>
          </a:xfrm>
          <a:prstGeom prst="roundRect">
            <a:avLst>
              <a:gd name="adj" fmla="val 18799"/>
            </a:avLst>
          </a:prstGeom>
          <a:solidFill>
            <a:srgbClr val="99D3A9"/>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18" name="TextBox 17">
            <a:extLst>
              <a:ext uri="{FF2B5EF4-FFF2-40B4-BE49-F238E27FC236}">
                <a16:creationId xmlns:a16="http://schemas.microsoft.com/office/drawing/2014/main" id="{682779D5-9500-4D46-CBE7-D08B00680636}"/>
              </a:ext>
            </a:extLst>
          </p:cNvPr>
          <p:cNvSpPr txBox="1"/>
          <p:nvPr/>
        </p:nvSpPr>
        <p:spPr>
          <a:xfrm>
            <a:off x="48000" y="2709000"/>
            <a:ext cx="720000" cy="411900"/>
          </a:xfrm>
          <a:prstGeom prst="rect">
            <a:avLst/>
          </a:prstGeom>
          <a:noFill/>
        </p:spPr>
        <p:txBody>
          <a:bodyPr wrap="none" lIns="0" tIns="0" rIns="0" bIns="0" rtlCol="0" anchor="ctr">
            <a:noAutofit/>
          </a:bodyPr>
          <a:lstStyle/>
          <a:p>
            <a:pPr algn="ctr"/>
            <a:r>
              <a:rPr lang="en-US" sz="2000" b="1" dirty="0">
                <a:latin typeface="Montserrat" pitchFamily="2" charset="0"/>
              </a:rPr>
              <a:t>Mux</a:t>
            </a:r>
          </a:p>
        </p:txBody>
      </p:sp>
      <p:sp>
        <p:nvSpPr>
          <p:cNvPr id="19" name="TextBox 18">
            <a:extLst>
              <a:ext uri="{FF2B5EF4-FFF2-40B4-BE49-F238E27FC236}">
                <a16:creationId xmlns:a16="http://schemas.microsoft.com/office/drawing/2014/main" id="{AA5318FB-7975-42A6-0082-C8B4739F6179}"/>
              </a:ext>
            </a:extLst>
          </p:cNvPr>
          <p:cNvSpPr txBox="1"/>
          <p:nvPr/>
        </p:nvSpPr>
        <p:spPr>
          <a:xfrm>
            <a:off x="984000" y="5229000"/>
            <a:ext cx="728400" cy="411900"/>
          </a:xfrm>
          <a:prstGeom prst="rect">
            <a:avLst/>
          </a:prstGeom>
          <a:noFill/>
        </p:spPr>
        <p:txBody>
          <a:bodyPr wrap="none" lIns="0" tIns="0" rIns="0" bIns="0" rtlCol="0" anchor="ctr">
            <a:noAutofit/>
          </a:bodyPr>
          <a:lstStyle/>
          <a:p>
            <a:pPr algn="ctr"/>
            <a:r>
              <a:rPr lang="en-US" sz="2000" b="1" dirty="0">
                <a:solidFill>
                  <a:schemeClr val="bg1"/>
                </a:solidFill>
                <a:latin typeface="Montserrat" pitchFamily="2" charset="0"/>
              </a:rPr>
              <a:t>FS A</a:t>
            </a:r>
          </a:p>
        </p:txBody>
      </p:sp>
      <p:sp>
        <p:nvSpPr>
          <p:cNvPr id="20" name="TextBox 19">
            <a:extLst>
              <a:ext uri="{FF2B5EF4-FFF2-40B4-BE49-F238E27FC236}">
                <a16:creationId xmlns:a16="http://schemas.microsoft.com/office/drawing/2014/main" id="{D211E7E1-1F4D-2FBB-E7BC-1D6C9490FE96}"/>
              </a:ext>
            </a:extLst>
          </p:cNvPr>
          <p:cNvSpPr txBox="1"/>
          <p:nvPr/>
        </p:nvSpPr>
        <p:spPr>
          <a:xfrm>
            <a:off x="10200000" y="5229000"/>
            <a:ext cx="728400" cy="411900"/>
          </a:xfrm>
          <a:prstGeom prst="rect">
            <a:avLst/>
          </a:prstGeom>
          <a:noFill/>
        </p:spPr>
        <p:txBody>
          <a:bodyPr wrap="none" lIns="0" tIns="0" rIns="0" bIns="0" rtlCol="0" anchor="ctr">
            <a:noAutofit/>
          </a:bodyPr>
          <a:lstStyle/>
          <a:p>
            <a:pPr algn="ctr"/>
            <a:r>
              <a:rPr lang="en-US" sz="2000" b="1" dirty="0">
                <a:solidFill>
                  <a:schemeClr val="bg1"/>
                </a:solidFill>
                <a:latin typeface="Montserrat" pitchFamily="2" charset="0"/>
              </a:rPr>
              <a:t>FS B</a:t>
            </a:r>
          </a:p>
        </p:txBody>
      </p:sp>
      <p:sp>
        <p:nvSpPr>
          <p:cNvPr id="5" name="!!SSDDrvM">
            <a:extLst>
              <a:ext uri="{FF2B5EF4-FFF2-40B4-BE49-F238E27FC236}">
                <a16:creationId xmlns:a16="http://schemas.microsoft.com/office/drawing/2014/main" id="{ECE1C993-64DD-7CD5-7AAC-C3DBDE26A762}"/>
              </a:ext>
            </a:extLst>
          </p:cNvPr>
          <p:cNvSpPr/>
          <p:nvPr/>
        </p:nvSpPr>
        <p:spPr>
          <a:xfrm>
            <a:off x="6096000" y="7389000"/>
            <a:ext cx="4968000" cy="576000"/>
          </a:xfrm>
          <a:prstGeom prst="roundRect">
            <a:avLst>
              <a:gd name="adj" fmla="val 50000"/>
            </a:avLst>
          </a:prstGeom>
          <a:solidFill>
            <a:srgbClr val="F4B400">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bg1"/>
              </a:solidFill>
              <a:latin typeface="Montserrat" pitchFamily="2" charset="0"/>
            </a:endParaRPr>
          </a:p>
        </p:txBody>
      </p:sp>
      <p:sp>
        <p:nvSpPr>
          <p:cNvPr id="25" name="!!OptaneDrvM">
            <a:extLst>
              <a:ext uri="{FF2B5EF4-FFF2-40B4-BE49-F238E27FC236}">
                <a16:creationId xmlns:a16="http://schemas.microsoft.com/office/drawing/2014/main" id="{BF782002-D3FE-44AC-2238-5C836AF76ADF}"/>
              </a:ext>
            </a:extLst>
          </p:cNvPr>
          <p:cNvSpPr/>
          <p:nvPr/>
        </p:nvSpPr>
        <p:spPr>
          <a:xfrm>
            <a:off x="696000" y="7389000"/>
            <a:ext cx="4968000" cy="576000"/>
          </a:xfrm>
          <a:prstGeom prst="roundRect">
            <a:avLst>
              <a:gd name="adj" fmla="val 50000"/>
            </a:avLst>
          </a:prstGeom>
          <a:solidFill>
            <a:srgbClr val="F4B400">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bg1"/>
              </a:solidFill>
              <a:latin typeface="Montserrat" pitchFamily="2" charset="0"/>
            </a:endParaRPr>
          </a:p>
        </p:txBody>
      </p:sp>
      <p:sp>
        <p:nvSpPr>
          <p:cNvPr id="2" name="TextBox 1">
            <a:extLst>
              <a:ext uri="{FF2B5EF4-FFF2-40B4-BE49-F238E27FC236}">
                <a16:creationId xmlns:a16="http://schemas.microsoft.com/office/drawing/2014/main" id="{24C69283-4701-D7F9-3B5F-BE9166A41673}"/>
              </a:ext>
            </a:extLst>
          </p:cNvPr>
          <p:cNvSpPr txBox="1"/>
          <p:nvPr/>
        </p:nvSpPr>
        <p:spPr>
          <a:xfrm>
            <a:off x="48000" y="2277000"/>
            <a:ext cx="720000" cy="411900"/>
          </a:xfrm>
          <a:prstGeom prst="rect">
            <a:avLst/>
          </a:prstGeom>
          <a:noFill/>
        </p:spPr>
        <p:txBody>
          <a:bodyPr wrap="none" lIns="0" tIns="0" rIns="0" bIns="0" rtlCol="0" anchor="ctr">
            <a:noAutofit/>
          </a:bodyPr>
          <a:lstStyle/>
          <a:p>
            <a:pPr algn="ctr"/>
            <a:r>
              <a:rPr lang="en-US" sz="2000" b="1" dirty="0">
                <a:latin typeface="Montserrat" pitchFamily="2" charset="0"/>
              </a:rPr>
              <a:t>VFS</a:t>
            </a:r>
          </a:p>
        </p:txBody>
      </p:sp>
      <p:sp>
        <p:nvSpPr>
          <p:cNvPr id="29" name="!!Cap3">
            <a:extLst>
              <a:ext uri="{FF2B5EF4-FFF2-40B4-BE49-F238E27FC236}">
                <a16:creationId xmlns:a16="http://schemas.microsoft.com/office/drawing/2014/main" id="{A40BD08F-422B-B35E-1EBA-C08B7E697B19}"/>
              </a:ext>
            </a:extLst>
          </p:cNvPr>
          <p:cNvSpPr txBox="1"/>
          <p:nvPr/>
        </p:nvSpPr>
        <p:spPr>
          <a:xfrm>
            <a:off x="4080000" y="3285000"/>
            <a:ext cx="4032000" cy="411900"/>
          </a:xfrm>
          <a:prstGeom prst="rect">
            <a:avLst/>
          </a:prstGeom>
          <a:noFill/>
        </p:spPr>
        <p:txBody>
          <a:bodyPr wrap="none" lIns="0" tIns="0" rIns="0" bIns="0" rtlCol="0" anchor="ctr">
            <a:noAutofit/>
          </a:bodyPr>
          <a:lstStyle/>
          <a:p>
            <a:pPr algn="ctr"/>
            <a:r>
              <a:rPr lang="en-US" sz="2000" dirty="0">
                <a:latin typeface="Montserrat" pitchFamily="2" charset="0"/>
              </a:rPr>
              <a:t>Mux uses optimistic concurrency control</a:t>
            </a:r>
          </a:p>
          <a:p>
            <a:pPr algn="ctr"/>
            <a:r>
              <a:rPr lang="en-US" sz="2000" dirty="0">
                <a:latin typeface="Montserrat" pitchFamily="2" charset="0"/>
              </a:rPr>
              <a:t>for both correctness and performance</a:t>
            </a:r>
          </a:p>
        </p:txBody>
      </p:sp>
      <p:sp>
        <p:nvSpPr>
          <p:cNvPr id="17" name="TextBox 16">
            <a:extLst>
              <a:ext uri="{FF2B5EF4-FFF2-40B4-BE49-F238E27FC236}">
                <a16:creationId xmlns:a16="http://schemas.microsoft.com/office/drawing/2014/main" id="{495E633F-0E93-F67D-67C3-79FB2AA506F9}"/>
              </a:ext>
            </a:extLst>
          </p:cNvPr>
          <p:cNvSpPr txBox="1"/>
          <p:nvPr/>
        </p:nvSpPr>
        <p:spPr>
          <a:xfrm>
            <a:off x="2136000" y="5733000"/>
            <a:ext cx="2160000" cy="411900"/>
          </a:xfrm>
          <a:prstGeom prst="rect">
            <a:avLst/>
          </a:prstGeom>
          <a:noFill/>
        </p:spPr>
        <p:txBody>
          <a:bodyPr wrap="none" lIns="0" tIns="0" rIns="0" bIns="0" rtlCol="0" anchor="ctr">
            <a:noAutofit/>
          </a:bodyPr>
          <a:lstStyle/>
          <a:p>
            <a:pPr algn="ctr"/>
            <a:r>
              <a:rPr lang="en-US" sz="2400" b="1" dirty="0">
                <a:solidFill>
                  <a:schemeClr val="bg1"/>
                </a:solidFill>
                <a:latin typeface="Montserrat" pitchFamily="2" charset="0"/>
              </a:rPr>
              <a:t>Version Counter</a:t>
            </a:r>
          </a:p>
        </p:txBody>
      </p:sp>
      <p:sp>
        <p:nvSpPr>
          <p:cNvPr id="31" name="TextBox 30">
            <a:extLst>
              <a:ext uri="{FF2B5EF4-FFF2-40B4-BE49-F238E27FC236}">
                <a16:creationId xmlns:a16="http://schemas.microsoft.com/office/drawing/2014/main" id="{EFE72A38-8A68-389D-0D60-0512F72A56CB}"/>
              </a:ext>
            </a:extLst>
          </p:cNvPr>
          <p:cNvSpPr txBox="1"/>
          <p:nvPr/>
        </p:nvSpPr>
        <p:spPr>
          <a:xfrm>
            <a:off x="7536000" y="5733000"/>
            <a:ext cx="2160000" cy="411900"/>
          </a:xfrm>
          <a:prstGeom prst="rect">
            <a:avLst/>
          </a:prstGeom>
          <a:noFill/>
        </p:spPr>
        <p:txBody>
          <a:bodyPr wrap="none" lIns="0" tIns="0" rIns="0" bIns="0" rtlCol="0" anchor="ctr">
            <a:noAutofit/>
          </a:bodyPr>
          <a:lstStyle/>
          <a:p>
            <a:pPr algn="ctr"/>
            <a:r>
              <a:rPr lang="en-US" sz="2400" b="1" dirty="0">
                <a:solidFill>
                  <a:schemeClr val="bg1"/>
                </a:solidFill>
                <a:latin typeface="Montserrat" pitchFamily="2" charset="0"/>
              </a:rPr>
              <a:t>Version Counter</a:t>
            </a:r>
          </a:p>
        </p:txBody>
      </p:sp>
      <p:sp>
        <p:nvSpPr>
          <p:cNvPr id="32" name="Arrow: Right 31">
            <a:extLst>
              <a:ext uri="{FF2B5EF4-FFF2-40B4-BE49-F238E27FC236}">
                <a16:creationId xmlns:a16="http://schemas.microsoft.com/office/drawing/2014/main" id="{8C0A6696-1AA9-239D-97AC-0763978AE64A}"/>
              </a:ext>
            </a:extLst>
          </p:cNvPr>
          <p:cNvSpPr/>
          <p:nvPr/>
        </p:nvSpPr>
        <p:spPr>
          <a:xfrm>
            <a:off x="5232000" y="6309000"/>
            <a:ext cx="1368000" cy="360000"/>
          </a:xfrm>
          <a:prstGeom prst="rightArrow">
            <a:avLst/>
          </a:prstGeom>
          <a:solidFill>
            <a:srgbClr val="F9D97F"/>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33" name="TextBox 32">
            <a:extLst>
              <a:ext uri="{FF2B5EF4-FFF2-40B4-BE49-F238E27FC236}">
                <a16:creationId xmlns:a16="http://schemas.microsoft.com/office/drawing/2014/main" id="{7553C120-BE9B-83DC-567E-6FEACF0AE40E}"/>
              </a:ext>
            </a:extLst>
          </p:cNvPr>
          <p:cNvSpPr txBox="1"/>
          <p:nvPr/>
        </p:nvSpPr>
        <p:spPr>
          <a:xfrm>
            <a:off x="5088000" y="5949000"/>
            <a:ext cx="288000" cy="288000"/>
          </a:xfrm>
          <a:prstGeom prst="rect">
            <a:avLst/>
          </a:prstGeom>
          <a:noFill/>
        </p:spPr>
        <p:txBody>
          <a:bodyPr wrap="square" lIns="0" tIns="0" rIns="0" bIns="0" rtlCol="0" anchor="ctr">
            <a:noAutofit/>
          </a:bodyPr>
          <a:lstStyle/>
          <a:p>
            <a:pPr algn="ctr"/>
            <a:r>
              <a:rPr lang="zh-CN" altLang="en-US" sz="2400" dirty="0">
                <a:latin typeface="Montserrat" pitchFamily="2" charset="0"/>
              </a:rPr>
              <a:t>📂</a:t>
            </a:r>
            <a:endParaRPr lang="en-US" sz="2400" dirty="0" err="1">
              <a:latin typeface="Montserrat" pitchFamily="2" charset="0"/>
            </a:endParaRPr>
          </a:p>
        </p:txBody>
      </p:sp>
      <p:sp>
        <p:nvSpPr>
          <p:cNvPr id="16" name="!!V1">
            <a:extLst>
              <a:ext uri="{FF2B5EF4-FFF2-40B4-BE49-F238E27FC236}">
                <a16:creationId xmlns:a16="http://schemas.microsoft.com/office/drawing/2014/main" id="{98C4214C-C9EB-7C8A-B53E-D648CBC86FAC}"/>
              </a:ext>
            </a:extLst>
          </p:cNvPr>
          <p:cNvSpPr/>
          <p:nvPr/>
        </p:nvSpPr>
        <p:spPr>
          <a:xfrm>
            <a:off x="2856000" y="6165000"/>
            <a:ext cx="720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Montserrat" pitchFamily="2" charset="0"/>
              </a:rPr>
              <a:t>1</a:t>
            </a:r>
          </a:p>
        </p:txBody>
      </p:sp>
      <p:sp>
        <p:nvSpPr>
          <p:cNvPr id="34" name="!!V2">
            <a:extLst>
              <a:ext uri="{FF2B5EF4-FFF2-40B4-BE49-F238E27FC236}">
                <a16:creationId xmlns:a16="http://schemas.microsoft.com/office/drawing/2014/main" id="{32897FD5-C1B4-ABC3-F876-11CB4CC94CE5}"/>
              </a:ext>
            </a:extLst>
          </p:cNvPr>
          <p:cNvSpPr/>
          <p:nvPr/>
        </p:nvSpPr>
        <p:spPr>
          <a:xfrm>
            <a:off x="2856000" y="6165000"/>
            <a:ext cx="720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72585"/>
                </a:solidFill>
                <a:latin typeface="Montserrat" pitchFamily="2" charset="0"/>
              </a:rPr>
              <a:t>2</a:t>
            </a:r>
          </a:p>
        </p:txBody>
      </p:sp>
      <p:sp>
        <p:nvSpPr>
          <p:cNvPr id="36" name="!!V3">
            <a:extLst>
              <a:ext uri="{FF2B5EF4-FFF2-40B4-BE49-F238E27FC236}">
                <a16:creationId xmlns:a16="http://schemas.microsoft.com/office/drawing/2014/main" id="{DA59E842-5E5F-71DA-DCA8-D30CE8E3C46F}"/>
              </a:ext>
            </a:extLst>
          </p:cNvPr>
          <p:cNvSpPr/>
          <p:nvPr/>
        </p:nvSpPr>
        <p:spPr>
          <a:xfrm>
            <a:off x="2856000" y="6165000"/>
            <a:ext cx="720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Montserrat" pitchFamily="2" charset="0"/>
              </a:rPr>
              <a:t>3</a:t>
            </a:r>
          </a:p>
        </p:txBody>
      </p:sp>
      <p:sp>
        <p:nvSpPr>
          <p:cNvPr id="30" name="!!V5">
            <a:extLst>
              <a:ext uri="{FF2B5EF4-FFF2-40B4-BE49-F238E27FC236}">
                <a16:creationId xmlns:a16="http://schemas.microsoft.com/office/drawing/2014/main" id="{3AE012DF-9105-6C86-63CD-3A9E57617212}"/>
              </a:ext>
            </a:extLst>
          </p:cNvPr>
          <p:cNvSpPr/>
          <p:nvPr/>
        </p:nvSpPr>
        <p:spPr>
          <a:xfrm>
            <a:off x="8256000" y="6165000"/>
            <a:ext cx="720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Montserrat" pitchFamily="2" charset="0"/>
              </a:rPr>
              <a:t>5</a:t>
            </a:r>
          </a:p>
        </p:txBody>
      </p:sp>
      <p:sp>
        <p:nvSpPr>
          <p:cNvPr id="35" name="!!V6">
            <a:extLst>
              <a:ext uri="{FF2B5EF4-FFF2-40B4-BE49-F238E27FC236}">
                <a16:creationId xmlns:a16="http://schemas.microsoft.com/office/drawing/2014/main" id="{217C73B7-4F97-00C8-C347-7C5A43F324CA}"/>
              </a:ext>
            </a:extLst>
          </p:cNvPr>
          <p:cNvSpPr/>
          <p:nvPr/>
        </p:nvSpPr>
        <p:spPr>
          <a:xfrm>
            <a:off x="8256000" y="6165000"/>
            <a:ext cx="720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72585"/>
                </a:solidFill>
                <a:latin typeface="Montserrat" pitchFamily="2" charset="0"/>
              </a:rPr>
              <a:t>6</a:t>
            </a:r>
          </a:p>
        </p:txBody>
      </p:sp>
      <p:sp>
        <p:nvSpPr>
          <p:cNvPr id="37" name="!!V7">
            <a:extLst>
              <a:ext uri="{FF2B5EF4-FFF2-40B4-BE49-F238E27FC236}">
                <a16:creationId xmlns:a16="http://schemas.microsoft.com/office/drawing/2014/main" id="{E1319CA5-7E8E-7556-A69C-0D3E3BDDCE70}"/>
              </a:ext>
            </a:extLst>
          </p:cNvPr>
          <p:cNvSpPr/>
          <p:nvPr/>
        </p:nvSpPr>
        <p:spPr>
          <a:xfrm>
            <a:off x="8256000" y="6165000"/>
            <a:ext cx="720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Montserrat" pitchFamily="2" charset="0"/>
              </a:rPr>
              <a:t>7</a:t>
            </a:r>
          </a:p>
        </p:txBody>
      </p:sp>
      <p:sp>
        <p:nvSpPr>
          <p:cNvPr id="38" name="Rectangle: Rounded Corners 37">
            <a:extLst>
              <a:ext uri="{FF2B5EF4-FFF2-40B4-BE49-F238E27FC236}">
                <a16:creationId xmlns:a16="http://schemas.microsoft.com/office/drawing/2014/main" id="{D459321C-5D7C-68CA-096B-4049A4596705}"/>
              </a:ext>
            </a:extLst>
          </p:cNvPr>
          <p:cNvSpPr/>
          <p:nvPr/>
        </p:nvSpPr>
        <p:spPr>
          <a:xfrm>
            <a:off x="2136000" y="4149000"/>
            <a:ext cx="2160000" cy="432000"/>
          </a:xfrm>
          <a:prstGeom prst="roundRect">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Montserrat" pitchFamily="2" charset="0"/>
              </a:rPr>
              <a:t>User Request</a:t>
            </a:r>
          </a:p>
        </p:txBody>
      </p:sp>
      <p:sp>
        <p:nvSpPr>
          <p:cNvPr id="39" name="Arrow: Down 38">
            <a:extLst>
              <a:ext uri="{FF2B5EF4-FFF2-40B4-BE49-F238E27FC236}">
                <a16:creationId xmlns:a16="http://schemas.microsoft.com/office/drawing/2014/main" id="{050B35C6-558C-4F52-AC4F-F35327AF3B4A}"/>
              </a:ext>
            </a:extLst>
          </p:cNvPr>
          <p:cNvSpPr/>
          <p:nvPr/>
        </p:nvSpPr>
        <p:spPr>
          <a:xfrm>
            <a:off x="2568000" y="4869000"/>
            <a:ext cx="576000" cy="720000"/>
          </a:xfrm>
          <a:prstGeom prst="down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bg1"/>
                </a:solidFill>
                <a:latin typeface="Montserrat" pitchFamily="2" charset="0"/>
              </a:rPr>
              <a:t>1</a:t>
            </a:r>
            <a:endParaRPr lang="en-US" sz="1000" b="1" dirty="0">
              <a:solidFill>
                <a:schemeClr val="bg1"/>
              </a:solidFill>
              <a:latin typeface="Montserrat" pitchFamily="2" charset="0"/>
            </a:endParaRPr>
          </a:p>
        </p:txBody>
      </p:sp>
      <p:sp>
        <p:nvSpPr>
          <p:cNvPr id="9" name="Arrow: Up 8">
            <a:extLst>
              <a:ext uri="{FF2B5EF4-FFF2-40B4-BE49-F238E27FC236}">
                <a16:creationId xmlns:a16="http://schemas.microsoft.com/office/drawing/2014/main" id="{DC2FBA8A-8E35-4999-AAE9-2C2B9B2C9294}"/>
              </a:ext>
            </a:extLst>
          </p:cNvPr>
          <p:cNvSpPr/>
          <p:nvPr/>
        </p:nvSpPr>
        <p:spPr>
          <a:xfrm>
            <a:off x="3288000" y="4725000"/>
            <a:ext cx="576000" cy="720000"/>
          </a:xfrm>
          <a:prstGeom prst="up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bg1"/>
                </a:solidFill>
                <a:latin typeface="Montserrat" pitchFamily="2" charset="0"/>
              </a:rPr>
              <a:t>3</a:t>
            </a:r>
          </a:p>
        </p:txBody>
      </p:sp>
    </p:spTree>
    <p:extLst>
      <p:ext uri="{BB962C8B-B14F-4D97-AF65-F5344CB8AC3E}">
        <p14:creationId xmlns:p14="http://schemas.microsoft.com/office/powerpoint/2010/main" val="256126007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42" presetClass="path" presetSubtype="0" accel="50000" decel="50000" fill="hold" grpId="1" nodeType="withEffect">
                                  <p:stCondLst>
                                    <p:cond delay="250"/>
                                  </p:stCondLst>
                                  <p:childTnLst>
                                    <p:animMotion origin="layout" path="M 3.54167E-6 4.07407E-6 L 0.10638 4.07407E-6 " pathEditMode="relative" rAng="0" ptsTypes="AA">
                                      <p:cBhvr>
                                        <p:cTn id="23" dur="750" fill="hold"/>
                                        <p:tgtEl>
                                          <p:spTgt spid="33"/>
                                        </p:tgtEl>
                                        <p:attrNameLst>
                                          <p:attrName>ppt_x</p:attrName>
                                          <p:attrName>ppt_y</p:attrName>
                                        </p:attrNameLst>
                                      </p:cBhvr>
                                      <p:rCtr x="5313" y="0"/>
                                    </p:animMotion>
                                  </p:childTnLst>
                                </p:cTn>
                              </p:par>
                              <p:par>
                                <p:cTn id="24" presetID="10" presetClass="exit" presetSubtype="0" fill="hold" grpId="2" nodeType="withEffect">
                                  <p:stCondLst>
                                    <p:cond delay="750"/>
                                  </p:stCondLst>
                                  <p:childTnLst>
                                    <p:animEffect transition="out" filter="fade">
                                      <p:cBhvr>
                                        <p:cTn id="25" dur="500"/>
                                        <p:tgtEl>
                                          <p:spTgt spid="33"/>
                                        </p:tgtEl>
                                      </p:cBhvr>
                                    </p:animEffect>
                                    <p:set>
                                      <p:cBhvr>
                                        <p:cTn id="26" dur="1" fill="hold">
                                          <p:stCondLst>
                                            <p:cond delay="499"/>
                                          </p:stCondLst>
                                        </p:cTn>
                                        <p:tgtEl>
                                          <p:spTgt spid="33"/>
                                        </p:tgtEl>
                                        <p:attrNameLst>
                                          <p:attrName>style.visibility</p:attrName>
                                        </p:attrNameLst>
                                      </p:cBhvr>
                                      <p:to>
                                        <p:strVal val="hidden"/>
                                      </p:to>
                                    </p:set>
                                  </p:childTnLst>
                                </p:cTn>
                              </p:par>
                              <p:par>
                                <p:cTn id="27" presetID="10" presetClass="exit" presetSubtype="0" fill="hold" grpId="1" nodeType="withEffect">
                                  <p:stCondLst>
                                    <p:cond delay="750"/>
                                  </p:stCondLst>
                                  <p:childTnLst>
                                    <p:animEffect transition="out" filter="fade">
                                      <p:cBhvr>
                                        <p:cTn id="28" dur="500"/>
                                        <p:tgtEl>
                                          <p:spTgt spid="32"/>
                                        </p:tgtEl>
                                      </p:cBhvr>
                                    </p:animEffect>
                                    <p:set>
                                      <p:cBhvr>
                                        <p:cTn id="29" dur="1" fill="hold">
                                          <p:stCondLst>
                                            <p:cond delay="499"/>
                                          </p:stCondLst>
                                        </p:cTn>
                                        <p:tgtEl>
                                          <p:spTgt spid="32"/>
                                        </p:tgtEl>
                                        <p:attrNameLst>
                                          <p:attrName>style.visibility</p:attrName>
                                        </p:attrNameLst>
                                      </p:cBhvr>
                                      <p:to>
                                        <p:strVal val="hidden"/>
                                      </p:to>
                                    </p:set>
                                  </p:childTnLst>
                                </p:cTn>
                              </p:par>
                            </p:childTnLst>
                          </p:cTn>
                        </p:par>
                        <p:par>
                          <p:cTn id="30" fill="hold">
                            <p:stCondLst>
                              <p:cond delay="225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500"/>
                            </p:stCondLst>
                            <p:childTnLst>
                              <p:par>
                                <p:cTn id="43" presetID="1" presetClass="emph" presetSubtype="2" fill="hold" nodeType="afterEffect">
                                  <p:stCondLst>
                                    <p:cond delay="0"/>
                                  </p:stCondLst>
                                  <p:childTnLst>
                                    <p:animClr clrSpc="rgb" dir="cw">
                                      <p:cBhvr>
                                        <p:cTn id="44" dur="500" fill="hold"/>
                                        <p:tgtEl>
                                          <p:spTgt spid="38"/>
                                        </p:tgtEl>
                                        <p:attrNameLst>
                                          <p:attrName>fillcolor</p:attrName>
                                        </p:attrNameLst>
                                      </p:cBhvr>
                                      <p:to>
                                        <a:srgbClr val="747474"/>
                                      </p:to>
                                    </p:animClr>
                                    <p:set>
                                      <p:cBhvr>
                                        <p:cTn id="45" dur="500" fill="hold"/>
                                        <p:tgtEl>
                                          <p:spTgt spid="38"/>
                                        </p:tgtEl>
                                        <p:attrNameLst>
                                          <p:attrName>fill.type</p:attrName>
                                        </p:attrNameLst>
                                      </p:cBhvr>
                                      <p:to>
                                        <p:strVal val="solid"/>
                                      </p:to>
                                    </p:set>
                                    <p:set>
                                      <p:cBhvr>
                                        <p:cTn id="46" dur="500" fill="hold"/>
                                        <p:tgtEl>
                                          <p:spTgt spid="38"/>
                                        </p:tgtEl>
                                        <p:attrNameLst>
                                          <p:attrName>fill.on</p:attrName>
                                        </p:attrNameLst>
                                      </p:cBhvr>
                                      <p:to>
                                        <p:strVal val="true"/>
                                      </p:to>
                                    </p:set>
                                  </p:childTnLst>
                                </p:cTn>
                              </p:par>
                              <p:par>
                                <p:cTn id="47" presetID="3" presetClass="emph" presetSubtype="2" fill="hold" grpId="0" nodeType="withEffect">
                                  <p:stCondLst>
                                    <p:cond delay="0"/>
                                  </p:stCondLst>
                                  <p:childTnLst>
                                    <p:animClr clrSpc="rgb" dir="cw">
                                      <p:cBhvr override="childStyle">
                                        <p:cTn id="48" dur="500" fill="hold"/>
                                        <p:tgtEl>
                                          <p:spTgt spid="38"/>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p:bldP spid="33" grpId="1"/>
      <p:bldP spid="33" grpId="2"/>
      <p:bldP spid="34" grpId="0" animBg="1"/>
      <p:bldP spid="36" grpId="0" animBg="1"/>
      <p:bldP spid="35" grpId="0" animBg="1"/>
      <p:bldP spid="37" grpId="0" animBg="1"/>
      <p:bldP spid="38" grpId="0" animBg="1"/>
      <p:bldP spid="39"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738F05-7F5D-E232-DB34-6B94ACE2D81A}"/>
            </a:ext>
          </a:extLst>
        </p:cNvPr>
        <p:cNvGrpSpPr/>
        <p:nvPr/>
      </p:nvGrpSpPr>
      <p:grpSpPr>
        <a:xfrm>
          <a:off x="0" y="0"/>
          <a:ext cx="0" cy="0"/>
          <a:chOff x="0" y="0"/>
          <a:chExt cx="0" cy="0"/>
        </a:xfrm>
      </p:grpSpPr>
      <p:sp>
        <p:nvSpPr>
          <p:cNvPr id="6" name="!!MTFSM">
            <a:extLst>
              <a:ext uri="{FF2B5EF4-FFF2-40B4-BE49-F238E27FC236}">
                <a16:creationId xmlns:a16="http://schemas.microsoft.com/office/drawing/2014/main" id="{38C73C97-0B51-1019-B6C5-9B53719E2E2E}"/>
              </a:ext>
            </a:extLst>
          </p:cNvPr>
          <p:cNvSpPr/>
          <p:nvPr/>
        </p:nvSpPr>
        <p:spPr>
          <a:xfrm>
            <a:off x="-1392000" y="2709000"/>
            <a:ext cx="14976000" cy="5544000"/>
          </a:xfrm>
          <a:prstGeom prst="roundRect">
            <a:avLst>
              <a:gd name="adj" fmla="val 13084"/>
            </a:avLst>
          </a:prstGeom>
          <a:solidFill>
            <a:srgbClr val="4285F4">
              <a:alpha val="25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endParaRPr lang="en-US" sz="2000" dirty="0">
              <a:solidFill>
                <a:schemeClr val="bg1"/>
              </a:solidFill>
              <a:latin typeface="Montserrat" pitchFamily="2" charset="0"/>
            </a:endParaRPr>
          </a:p>
        </p:txBody>
      </p:sp>
      <p:sp>
        <p:nvSpPr>
          <p:cNvPr id="12" name="!!SSDPkg">
            <a:extLst>
              <a:ext uri="{FF2B5EF4-FFF2-40B4-BE49-F238E27FC236}">
                <a16:creationId xmlns:a16="http://schemas.microsoft.com/office/drawing/2014/main" id="{0168D027-0A54-674E-ADFF-9E52CA01A461}"/>
              </a:ext>
            </a:extLst>
          </p:cNvPr>
          <p:cNvSpPr/>
          <p:nvPr/>
        </p:nvSpPr>
        <p:spPr>
          <a:xfrm>
            <a:off x="6024000" y="5157000"/>
            <a:ext cx="5184000" cy="2952000"/>
          </a:xfrm>
          <a:prstGeom prst="roundRect">
            <a:avLst>
              <a:gd name="adj" fmla="val 14935"/>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8" name="!!SSDDrv">
            <a:extLst>
              <a:ext uri="{FF2B5EF4-FFF2-40B4-BE49-F238E27FC236}">
                <a16:creationId xmlns:a16="http://schemas.microsoft.com/office/drawing/2014/main" id="{DBEA479B-2B72-A82C-45B5-16E80ED3B41F}"/>
              </a:ext>
            </a:extLst>
          </p:cNvPr>
          <p:cNvSpPr/>
          <p:nvPr/>
        </p:nvSpPr>
        <p:spPr>
          <a:xfrm>
            <a:off x="6096000" y="5229000"/>
            <a:ext cx="5040000" cy="2016000"/>
          </a:xfrm>
          <a:prstGeom prst="roundRect">
            <a:avLst>
              <a:gd name="adj" fmla="val 18799"/>
            </a:avLst>
          </a:prstGeom>
          <a:solidFill>
            <a:srgbClr val="99D3A9"/>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3" name="Title 2">
            <a:extLst>
              <a:ext uri="{FF2B5EF4-FFF2-40B4-BE49-F238E27FC236}">
                <a16:creationId xmlns:a16="http://schemas.microsoft.com/office/drawing/2014/main" id="{9D81B426-035B-20DC-88ED-60331F7B0E11}"/>
              </a:ext>
            </a:extLst>
          </p:cNvPr>
          <p:cNvSpPr>
            <a:spLocks noGrp="1"/>
          </p:cNvSpPr>
          <p:nvPr>
            <p:ph type="title"/>
          </p:nvPr>
        </p:nvSpPr>
        <p:spPr/>
        <p:txBody>
          <a:bodyPr/>
          <a:lstStyle/>
          <a:p>
            <a:r>
              <a:rPr lang="en-US" dirty="0"/>
              <a:t>Migrate with versioning, not locking</a:t>
            </a:r>
          </a:p>
        </p:txBody>
      </p:sp>
      <p:sp>
        <p:nvSpPr>
          <p:cNvPr id="4" name="Slide Number Placeholder 3">
            <a:extLst>
              <a:ext uri="{FF2B5EF4-FFF2-40B4-BE49-F238E27FC236}">
                <a16:creationId xmlns:a16="http://schemas.microsoft.com/office/drawing/2014/main" id="{C630761A-C4C5-7C6A-987E-E780286C071B}"/>
              </a:ext>
            </a:extLst>
          </p:cNvPr>
          <p:cNvSpPr>
            <a:spLocks noGrp="1"/>
          </p:cNvSpPr>
          <p:nvPr>
            <p:ph type="sldNum" sz="quarter" idx="12"/>
          </p:nvPr>
        </p:nvSpPr>
        <p:spPr/>
        <p:txBody>
          <a:bodyPr/>
          <a:lstStyle/>
          <a:p>
            <a:fld id="{489D56BF-7D31-4F72-9C20-E88EC8CC35D7}" type="slidenum">
              <a:rPr lang="en-US" smtClean="0"/>
              <a:pPr/>
              <a:t>18</a:t>
            </a:fld>
            <a:endParaRPr lang="en-US"/>
          </a:p>
        </p:txBody>
      </p:sp>
      <p:sp>
        <p:nvSpPr>
          <p:cNvPr id="14" name="!!OptanePkg">
            <a:extLst>
              <a:ext uri="{FF2B5EF4-FFF2-40B4-BE49-F238E27FC236}">
                <a16:creationId xmlns:a16="http://schemas.microsoft.com/office/drawing/2014/main" id="{40471EDA-EC97-58D9-49E4-333F50D50BFB}"/>
              </a:ext>
            </a:extLst>
          </p:cNvPr>
          <p:cNvSpPr/>
          <p:nvPr/>
        </p:nvSpPr>
        <p:spPr>
          <a:xfrm>
            <a:off x="624000" y="5157000"/>
            <a:ext cx="5184000" cy="2952000"/>
          </a:xfrm>
          <a:prstGeom prst="roundRect">
            <a:avLst>
              <a:gd name="adj" fmla="val 14935"/>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5" name="!!OptaneDrv">
            <a:extLst>
              <a:ext uri="{FF2B5EF4-FFF2-40B4-BE49-F238E27FC236}">
                <a16:creationId xmlns:a16="http://schemas.microsoft.com/office/drawing/2014/main" id="{DCAC4B9B-9DE2-0079-A671-6873653EA74B}"/>
              </a:ext>
            </a:extLst>
          </p:cNvPr>
          <p:cNvSpPr/>
          <p:nvPr/>
        </p:nvSpPr>
        <p:spPr>
          <a:xfrm>
            <a:off x="696000" y="5229000"/>
            <a:ext cx="5040000" cy="2016000"/>
          </a:xfrm>
          <a:prstGeom prst="roundRect">
            <a:avLst>
              <a:gd name="adj" fmla="val 18799"/>
            </a:avLst>
          </a:prstGeom>
          <a:solidFill>
            <a:srgbClr val="99D3A9"/>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18" name="TextBox 17">
            <a:extLst>
              <a:ext uri="{FF2B5EF4-FFF2-40B4-BE49-F238E27FC236}">
                <a16:creationId xmlns:a16="http://schemas.microsoft.com/office/drawing/2014/main" id="{6D98C2C7-EB60-DC35-9832-386035DCBC48}"/>
              </a:ext>
            </a:extLst>
          </p:cNvPr>
          <p:cNvSpPr txBox="1"/>
          <p:nvPr/>
        </p:nvSpPr>
        <p:spPr>
          <a:xfrm>
            <a:off x="48000" y="2709000"/>
            <a:ext cx="720000" cy="411900"/>
          </a:xfrm>
          <a:prstGeom prst="rect">
            <a:avLst/>
          </a:prstGeom>
          <a:noFill/>
        </p:spPr>
        <p:txBody>
          <a:bodyPr wrap="none" lIns="0" tIns="0" rIns="0" bIns="0" rtlCol="0" anchor="ctr">
            <a:noAutofit/>
          </a:bodyPr>
          <a:lstStyle/>
          <a:p>
            <a:pPr algn="ctr"/>
            <a:r>
              <a:rPr lang="en-US" sz="2000" b="1" dirty="0">
                <a:latin typeface="Montserrat" pitchFamily="2" charset="0"/>
              </a:rPr>
              <a:t>Mux</a:t>
            </a:r>
          </a:p>
        </p:txBody>
      </p:sp>
      <p:sp>
        <p:nvSpPr>
          <p:cNvPr id="19" name="TextBox 18">
            <a:extLst>
              <a:ext uri="{FF2B5EF4-FFF2-40B4-BE49-F238E27FC236}">
                <a16:creationId xmlns:a16="http://schemas.microsoft.com/office/drawing/2014/main" id="{51705716-4EA5-8423-6FA3-3A0F4DD5DA67}"/>
              </a:ext>
            </a:extLst>
          </p:cNvPr>
          <p:cNvSpPr txBox="1"/>
          <p:nvPr/>
        </p:nvSpPr>
        <p:spPr>
          <a:xfrm>
            <a:off x="984000" y="5229000"/>
            <a:ext cx="728400" cy="411900"/>
          </a:xfrm>
          <a:prstGeom prst="rect">
            <a:avLst/>
          </a:prstGeom>
          <a:noFill/>
        </p:spPr>
        <p:txBody>
          <a:bodyPr wrap="none" lIns="0" tIns="0" rIns="0" bIns="0" rtlCol="0" anchor="ctr">
            <a:noAutofit/>
          </a:bodyPr>
          <a:lstStyle/>
          <a:p>
            <a:pPr algn="ctr"/>
            <a:r>
              <a:rPr lang="en-US" sz="2000" b="1" dirty="0">
                <a:solidFill>
                  <a:schemeClr val="bg1"/>
                </a:solidFill>
                <a:latin typeface="Montserrat" pitchFamily="2" charset="0"/>
              </a:rPr>
              <a:t>FS A</a:t>
            </a:r>
          </a:p>
        </p:txBody>
      </p:sp>
      <p:sp>
        <p:nvSpPr>
          <p:cNvPr id="20" name="TextBox 19">
            <a:extLst>
              <a:ext uri="{FF2B5EF4-FFF2-40B4-BE49-F238E27FC236}">
                <a16:creationId xmlns:a16="http://schemas.microsoft.com/office/drawing/2014/main" id="{8F6C4519-3B09-58DC-7254-FFFF9E22E877}"/>
              </a:ext>
            </a:extLst>
          </p:cNvPr>
          <p:cNvSpPr txBox="1"/>
          <p:nvPr/>
        </p:nvSpPr>
        <p:spPr>
          <a:xfrm>
            <a:off x="10200000" y="5229000"/>
            <a:ext cx="728400" cy="411900"/>
          </a:xfrm>
          <a:prstGeom prst="rect">
            <a:avLst/>
          </a:prstGeom>
          <a:noFill/>
        </p:spPr>
        <p:txBody>
          <a:bodyPr wrap="none" lIns="0" tIns="0" rIns="0" bIns="0" rtlCol="0" anchor="ctr">
            <a:noAutofit/>
          </a:bodyPr>
          <a:lstStyle/>
          <a:p>
            <a:pPr algn="ctr"/>
            <a:r>
              <a:rPr lang="en-US" sz="2000" b="1" dirty="0">
                <a:solidFill>
                  <a:schemeClr val="bg1"/>
                </a:solidFill>
                <a:latin typeface="Montserrat" pitchFamily="2" charset="0"/>
              </a:rPr>
              <a:t>FS B</a:t>
            </a:r>
          </a:p>
        </p:txBody>
      </p:sp>
      <p:sp>
        <p:nvSpPr>
          <p:cNvPr id="5" name="!!SSDDrvM">
            <a:extLst>
              <a:ext uri="{FF2B5EF4-FFF2-40B4-BE49-F238E27FC236}">
                <a16:creationId xmlns:a16="http://schemas.microsoft.com/office/drawing/2014/main" id="{A04A9AF6-FC33-F11F-3340-3C35CB7AD8A5}"/>
              </a:ext>
            </a:extLst>
          </p:cNvPr>
          <p:cNvSpPr/>
          <p:nvPr/>
        </p:nvSpPr>
        <p:spPr>
          <a:xfrm>
            <a:off x="6096000" y="7389000"/>
            <a:ext cx="4968000" cy="576000"/>
          </a:xfrm>
          <a:prstGeom prst="roundRect">
            <a:avLst>
              <a:gd name="adj" fmla="val 50000"/>
            </a:avLst>
          </a:prstGeom>
          <a:solidFill>
            <a:srgbClr val="F4B400">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bg1"/>
              </a:solidFill>
              <a:latin typeface="Montserrat" pitchFamily="2" charset="0"/>
            </a:endParaRPr>
          </a:p>
        </p:txBody>
      </p:sp>
      <p:sp>
        <p:nvSpPr>
          <p:cNvPr id="25" name="!!OptaneDrvM">
            <a:extLst>
              <a:ext uri="{FF2B5EF4-FFF2-40B4-BE49-F238E27FC236}">
                <a16:creationId xmlns:a16="http://schemas.microsoft.com/office/drawing/2014/main" id="{C46EBFBE-C6AA-1E94-13FE-D79C5AEC8B47}"/>
              </a:ext>
            </a:extLst>
          </p:cNvPr>
          <p:cNvSpPr/>
          <p:nvPr/>
        </p:nvSpPr>
        <p:spPr>
          <a:xfrm>
            <a:off x="696000" y="7389000"/>
            <a:ext cx="4968000" cy="576000"/>
          </a:xfrm>
          <a:prstGeom prst="roundRect">
            <a:avLst>
              <a:gd name="adj" fmla="val 50000"/>
            </a:avLst>
          </a:prstGeom>
          <a:solidFill>
            <a:srgbClr val="F4B400">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bg1"/>
              </a:solidFill>
              <a:latin typeface="Montserrat" pitchFamily="2" charset="0"/>
            </a:endParaRPr>
          </a:p>
        </p:txBody>
      </p:sp>
      <p:sp>
        <p:nvSpPr>
          <p:cNvPr id="2" name="TextBox 1">
            <a:extLst>
              <a:ext uri="{FF2B5EF4-FFF2-40B4-BE49-F238E27FC236}">
                <a16:creationId xmlns:a16="http://schemas.microsoft.com/office/drawing/2014/main" id="{2BB7C394-1B44-B6EC-F676-D8C16F9B33B0}"/>
              </a:ext>
            </a:extLst>
          </p:cNvPr>
          <p:cNvSpPr txBox="1"/>
          <p:nvPr/>
        </p:nvSpPr>
        <p:spPr>
          <a:xfrm>
            <a:off x="48000" y="2277000"/>
            <a:ext cx="720000" cy="411900"/>
          </a:xfrm>
          <a:prstGeom prst="rect">
            <a:avLst/>
          </a:prstGeom>
          <a:noFill/>
        </p:spPr>
        <p:txBody>
          <a:bodyPr wrap="none" lIns="0" tIns="0" rIns="0" bIns="0" rtlCol="0" anchor="ctr">
            <a:noAutofit/>
          </a:bodyPr>
          <a:lstStyle/>
          <a:p>
            <a:pPr algn="ctr"/>
            <a:r>
              <a:rPr lang="en-US" sz="2000" b="1" dirty="0">
                <a:latin typeface="Montserrat" pitchFamily="2" charset="0"/>
              </a:rPr>
              <a:t>VFS</a:t>
            </a:r>
          </a:p>
        </p:txBody>
      </p:sp>
      <p:sp>
        <p:nvSpPr>
          <p:cNvPr id="29" name="!!Cap3">
            <a:extLst>
              <a:ext uri="{FF2B5EF4-FFF2-40B4-BE49-F238E27FC236}">
                <a16:creationId xmlns:a16="http://schemas.microsoft.com/office/drawing/2014/main" id="{004364B9-1EAC-D4B4-07A2-28CD42FF0211}"/>
              </a:ext>
            </a:extLst>
          </p:cNvPr>
          <p:cNvSpPr txBox="1"/>
          <p:nvPr/>
        </p:nvSpPr>
        <p:spPr>
          <a:xfrm>
            <a:off x="4080000" y="3285000"/>
            <a:ext cx="4032000" cy="411900"/>
          </a:xfrm>
          <a:prstGeom prst="rect">
            <a:avLst/>
          </a:prstGeom>
          <a:noFill/>
        </p:spPr>
        <p:txBody>
          <a:bodyPr wrap="none" lIns="0" tIns="0" rIns="0" bIns="0" rtlCol="0" anchor="ctr">
            <a:noAutofit/>
          </a:bodyPr>
          <a:lstStyle/>
          <a:p>
            <a:pPr algn="ctr"/>
            <a:r>
              <a:rPr lang="en-US" sz="2000" dirty="0">
                <a:latin typeface="Montserrat" pitchFamily="2" charset="0"/>
              </a:rPr>
              <a:t>Mux uses optimistic concurrency control</a:t>
            </a:r>
          </a:p>
          <a:p>
            <a:pPr algn="ctr"/>
            <a:r>
              <a:rPr lang="en-US" sz="2000" dirty="0">
                <a:latin typeface="Montserrat" pitchFamily="2" charset="0"/>
              </a:rPr>
              <a:t>for both correctness and performance</a:t>
            </a:r>
          </a:p>
        </p:txBody>
      </p:sp>
      <p:sp>
        <p:nvSpPr>
          <p:cNvPr id="17" name="TextBox 16">
            <a:extLst>
              <a:ext uri="{FF2B5EF4-FFF2-40B4-BE49-F238E27FC236}">
                <a16:creationId xmlns:a16="http://schemas.microsoft.com/office/drawing/2014/main" id="{69127E5E-4183-A96C-B96F-310E0936CEE2}"/>
              </a:ext>
            </a:extLst>
          </p:cNvPr>
          <p:cNvSpPr txBox="1"/>
          <p:nvPr/>
        </p:nvSpPr>
        <p:spPr>
          <a:xfrm>
            <a:off x="2136000" y="5733000"/>
            <a:ext cx="2160000" cy="411900"/>
          </a:xfrm>
          <a:prstGeom prst="rect">
            <a:avLst/>
          </a:prstGeom>
          <a:noFill/>
        </p:spPr>
        <p:txBody>
          <a:bodyPr wrap="none" lIns="0" tIns="0" rIns="0" bIns="0" rtlCol="0" anchor="ctr">
            <a:noAutofit/>
          </a:bodyPr>
          <a:lstStyle/>
          <a:p>
            <a:pPr algn="ctr"/>
            <a:r>
              <a:rPr lang="en-US" sz="2400" b="1" dirty="0">
                <a:solidFill>
                  <a:schemeClr val="bg1"/>
                </a:solidFill>
                <a:latin typeface="Montserrat" pitchFamily="2" charset="0"/>
              </a:rPr>
              <a:t>Version Counter</a:t>
            </a:r>
          </a:p>
        </p:txBody>
      </p:sp>
      <p:sp>
        <p:nvSpPr>
          <p:cNvPr id="31" name="TextBox 30">
            <a:extLst>
              <a:ext uri="{FF2B5EF4-FFF2-40B4-BE49-F238E27FC236}">
                <a16:creationId xmlns:a16="http://schemas.microsoft.com/office/drawing/2014/main" id="{57B28A6A-5238-6F09-B45A-518ABB2EFDB1}"/>
              </a:ext>
            </a:extLst>
          </p:cNvPr>
          <p:cNvSpPr txBox="1"/>
          <p:nvPr/>
        </p:nvSpPr>
        <p:spPr>
          <a:xfrm>
            <a:off x="7536000" y="5733000"/>
            <a:ext cx="2160000" cy="411900"/>
          </a:xfrm>
          <a:prstGeom prst="rect">
            <a:avLst/>
          </a:prstGeom>
          <a:noFill/>
        </p:spPr>
        <p:txBody>
          <a:bodyPr wrap="none" lIns="0" tIns="0" rIns="0" bIns="0" rtlCol="0" anchor="ctr">
            <a:noAutofit/>
          </a:bodyPr>
          <a:lstStyle/>
          <a:p>
            <a:pPr algn="ctr"/>
            <a:r>
              <a:rPr lang="en-US" sz="2400" b="1" dirty="0">
                <a:solidFill>
                  <a:schemeClr val="bg1"/>
                </a:solidFill>
                <a:latin typeface="Montserrat" pitchFamily="2" charset="0"/>
              </a:rPr>
              <a:t>Version Counter</a:t>
            </a:r>
          </a:p>
        </p:txBody>
      </p:sp>
      <p:sp>
        <p:nvSpPr>
          <p:cNvPr id="32" name="Arrow: Right 31">
            <a:extLst>
              <a:ext uri="{FF2B5EF4-FFF2-40B4-BE49-F238E27FC236}">
                <a16:creationId xmlns:a16="http://schemas.microsoft.com/office/drawing/2014/main" id="{50627088-77D4-F1DD-7687-53F9B3AD1A61}"/>
              </a:ext>
            </a:extLst>
          </p:cNvPr>
          <p:cNvSpPr/>
          <p:nvPr/>
        </p:nvSpPr>
        <p:spPr>
          <a:xfrm>
            <a:off x="5232000" y="6309000"/>
            <a:ext cx="1368000" cy="360000"/>
          </a:xfrm>
          <a:prstGeom prst="rightArrow">
            <a:avLst/>
          </a:prstGeom>
          <a:solidFill>
            <a:srgbClr val="F9D97F"/>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33" name="TextBox 32">
            <a:extLst>
              <a:ext uri="{FF2B5EF4-FFF2-40B4-BE49-F238E27FC236}">
                <a16:creationId xmlns:a16="http://schemas.microsoft.com/office/drawing/2014/main" id="{DE8AFC6D-BF47-0086-FCED-B9B5218DCDC2}"/>
              </a:ext>
            </a:extLst>
          </p:cNvPr>
          <p:cNvSpPr txBox="1"/>
          <p:nvPr/>
        </p:nvSpPr>
        <p:spPr>
          <a:xfrm>
            <a:off x="5088000" y="5949000"/>
            <a:ext cx="288000" cy="288000"/>
          </a:xfrm>
          <a:prstGeom prst="rect">
            <a:avLst/>
          </a:prstGeom>
          <a:noFill/>
        </p:spPr>
        <p:txBody>
          <a:bodyPr wrap="square" lIns="0" tIns="0" rIns="0" bIns="0" rtlCol="0" anchor="ctr">
            <a:noAutofit/>
          </a:bodyPr>
          <a:lstStyle/>
          <a:p>
            <a:pPr algn="ctr"/>
            <a:r>
              <a:rPr lang="zh-CN" altLang="en-US" sz="2400" dirty="0">
                <a:latin typeface="Montserrat" pitchFamily="2" charset="0"/>
              </a:rPr>
              <a:t>📂</a:t>
            </a:r>
            <a:endParaRPr lang="en-US" sz="2400" dirty="0" err="1">
              <a:latin typeface="Montserrat" pitchFamily="2" charset="0"/>
            </a:endParaRPr>
          </a:p>
        </p:txBody>
      </p:sp>
      <p:sp>
        <p:nvSpPr>
          <p:cNvPr id="16" name="!!V1">
            <a:extLst>
              <a:ext uri="{FF2B5EF4-FFF2-40B4-BE49-F238E27FC236}">
                <a16:creationId xmlns:a16="http://schemas.microsoft.com/office/drawing/2014/main" id="{31655489-FCFA-49D3-56D5-0C882A6006C3}"/>
              </a:ext>
            </a:extLst>
          </p:cNvPr>
          <p:cNvSpPr/>
          <p:nvPr/>
        </p:nvSpPr>
        <p:spPr>
          <a:xfrm>
            <a:off x="2856000" y="6165000"/>
            <a:ext cx="720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Montserrat" pitchFamily="2" charset="0"/>
              </a:rPr>
              <a:t>1</a:t>
            </a:r>
          </a:p>
        </p:txBody>
      </p:sp>
      <p:sp>
        <p:nvSpPr>
          <p:cNvPr id="34" name="!!V2">
            <a:extLst>
              <a:ext uri="{FF2B5EF4-FFF2-40B4-BE49-F238E27FC236}">
                <a16:creationId xmlns:a16="http://schemas.microsoft.com/office/drawing/2014/main" id="{232A15FA-56C7-AB04-3A99-DA6323529BFA}"/>
              </a:ext>
            </a:extLst>
          </p:cNvPr>
          <p:cNvSpPr/>
          <p:nvPr/>
        </p:nvSpPr>
        <p:spPr>
          <a:xfrm>
            <a:off x="2856000" y="6165000"/>
            <a:ext cx="720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72585"/>
                </a:solidFill>
                <a:latin typeface="Montserrat" pitchFamily="2" charset="0"/>
              </a:rPr>
              <a:t>2</a:t>
            </a:r>
          </a:p>
        </p:txBody>
      </p:sp>
      <p:sp>
        <p:nvSpPr>
          <p:cNvPr id="30" name="!!V5">
            <a:extLst>
              <a:ext uri="{FF2B5EF4-FFF2-40B4-BE49-F238E27FC236}">
                <a16:creationId xmlns:a16="http://schemas.microsoft.com/office/drawing/2014/main" id="{DF0B47BE-0943-0103-71C5-BC968CDEB1B7}"/>
              </a:ext>
            </a:extLst>
          </p:cNvPr>
          <p:cNvSpPr/>
          <p:nvPr/>
        </p:nvSpPr>
        <p:spPr>
          <a:xfrm>
            <a:off x="8256000" y="6165000"/>
            <a:ext cx="720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Montserrat" pitchFamily="2" charset="0"/>
              </a:rPr>
              <a:t>5</a:t>
            </a:r>
          </a:p>
        </p:txBody>
      </p:sp>
      <p:sp>
        <p:nvSpPr>
          <p:cNvPr id="35" name="!!V6">
            <a:extLst>
              <a:ext uri="{FF2B5EF4-FFF2-40B4-BE49-F238E27FC236}">
                <a16:creationId xmlns:a16="http://schemas.microsoft.com/office/drawing/2014/main" id="{CA3EE40F-4655-5825-86D9-5112FA440A89}"/>
              </a:ext>
            </a:extLst>
          </p:cNvPr>
          <p:cNvSpPr/>
          <p:nvPr/>
        </p:nvSpPr>
        <p:spPr>
          <a:xfrm>
            <a:off x="8256000" y="6165000"/>
            <a:ext cx="720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72585"/>
                </a:solidFill>
                <a:latin typeface="Montserrat" pitchFamily="2" charset="0"/>
              </a:rPr>
              <a:t>6</a:t>
            </a:r>
          </a:p>
        </p:txBody>
      </p:sp>
      <p:sp>
        <p:nvSpPr>
          <p:cNvPr id="38" name="Rectangle: Rounded Corners 37">
            <a:extLst>
              <a:ext uri="{FF2B5EF4-FFF2-40B4-BE49-F238E27FC236}">
                <a16:creationId xmlns:a16="http://schemas.microsoft.com/office/drawing/2014/main" id="{BF36F057-8208-4E61-EAB8-8737F8AD9791}"/>
              </a:ext>
            </a:extLst>
          </p:cNvPr>
          <p:cNvSpPr/>
          <p:nvPr/>
        </p:nvSpPr>
        <p:spPr>
          <a:xfrm>
            <a:off x="2136000" y="4149000"/>
            <a:ext cx="2160000" cy="432000"/>
          </a:xfrm>
          <a:prstGeom prst="roundRect">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User Request</a:t>
            </a:r>
          </a:p>
        </p:txBody>
      </p:sp>
      <p:sp>
        <p:nvSpPr>
          <p:cNvPr id="39" name="Arrow: Down 38">
            <a:extLst>
              <a:ext uri="{FF2B5EF4-FFF2-40B4-BE49-F238E27FC236}">
                <a16:creationId xmlns:a16="http://schemas.microsoft.com/office/drawing/2014/main" id="{64899C0B-3138-CD3E-7178-AD3A63212CA9}"/>
              </a:ext>
            </a:extLst>
          </p:cNvPr>
          <p:cNvSpPr/>
          <p:nvPr/>
        </p:nvSpPr>
        <p:spPr>
          <a:xfrm>
            <a:off x="2568000" y="4869000"/>
            <a:ext cx="576000" cy="720000"/>
          </a:xfrm>
          <a:prstGeom prst="down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bg1"/>
                </a:solidFill>
                <a:latin typeface="Montserrat" pitchFamily="2" charset="0"/>
              </a:rPr>
              <a:t>1</a:t>
            </a:r>
            <a:endParaRPr lang="en-US" sz="1000" b="1" dirty="0">
              <a:solidFill>
                <a:schemeClr val="bg1"/>
              </a:solidFill>
              <a:latin typeface="Montserrat" pitchFamily="2" charset="0"/>
            </a:endParaRPr>
          </a:p>
        </p:txBody>
      </p:sp>
      <p:sp>
        <p:nvSpPr>
          <p:cNvPr id="9" name="Arrow: Up 8">
            <a:extLst>
              <a:ext uri="{FF2B5EF4-FFF2-40B4-BE49-F238E27FC236}">
                <a16:creationId xmlns:a16="http://schemas.microsoft.com/office/drawing/2014/main" id="{96F7F924-6DF9-C138-C724-608BF11D77B8}"/>
              </a:ext>
            </a:extLst>
          </p:cNvPr>
          <p:cNvSpPr/>
          <p:nvPr/>
        </p:nvSpPr>
        <p:spPr>
          <a:xfrm>
            <a:off x="3288000" y="4725000"/>
            <a:ext cx="576000" cy="720000"/>
          </a:xfrm>
          <a:prstGeom prst="up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bg1"/>
                </a:solidFill>
                <a:latin typeface="Montserrat" pitchFamily="2" charset="0"/>
              </a:rPr>
              <a:t>3</a:t>
            </a:r>
          </a:p>
        </p:txBody>
      </p:sp>
      <p:sp>
        <p:nvSpPr>
          <p:cNvPr id="7" name="Rectangle: Rounded Corners 6">
            <a:extLst>
              <a:ext uri="{FF2B5EF4-FFF2-40B4-BE49-F238E27FC236}">
                <a16:creationId xmlns:a16="http://schemas.microsoft.com/office/drawing/2014/main" id="{9EA3A5BD-503C-F934-CC5D-FFA7B1A0A062}"/>
              </a:ext>
            </a:extLst>
          </p:cNvPr>
          <p:cNvSpPr/>
          <p:nvPr/>
        </p:nvSpPr>
        <p:spPr>
          <a:xfrm>
            <a:off x="7536000" y="4149000"/>
            <a:ext cx="2160000" cy="432000"/>
          </a:xfrm>
          <a:prstGeom prst="roundRect">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Montserrat" pitchFamily="2" charset="0"/>
              </a:rPr>
              <a:t>User Request</a:t>
            </a:r>
          </a:p>
        </p:txBody>
      </p:sp>
      <p:sp>
        <p:nvSpPr>
          <p:cNvPr id="10" name="Arrow: Down 9">
            <a:extLst>
              <a:ext uri="{FF2B5EF4-FFF2-40B4-BE49-F238E27FC236}">
                <a16:creationId xmlns:a16="http://schemas.microsoft.com/office/drawing/2014/main" id="{43238D2E-4227-D50C-E1B2-397C23BBE232}"/>
              </a:ext>
            </a:extLst>
          </p:cNvPr>
          <p:cNvSpPr/>
          <p:nvPr/>
        </p:nvSpPr>
        <p:spPr>
          <a:xfrm>
            <a:off x="7968000" y="4869000"/>
            <a:ext cx="576000" cy="720000"/>
          </a:xfrm>
          <a:prstGeom prst="down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bg1"/>
                </a:solidFill>
                <a:latin typeface="Montserrat" pitchFamily="2" charset="0"/>
              </a:rPr>
              <a:t>6</a:t>
            </a:r>
            <a:endParaRPr lang="en-US" sz="1000" b="1" dirty="0">
              <a:solidFill>
                <a:schemeClr val="bg1"/>
              </a:solidFill>
              <a:latin typeface="Montserrat" pitchFamily="2" charset="0"/>
            </a:endParaRPr>
          </a:p>
        </p:txBody>
      </p:sp>
      <p:sp>
        <p:nvSpPr>
          <p:cNvPr id="13" name="Arrow: Up 12">
            <a:extLst>
              <a:ext uri="{FF2B5EF4-FFF2-40B4-BE49-F238E27FC236}">
                <a16:creationId xmlns:a16="http://schemas.microsoft.com/office/drawing/2014/main" id="{D73FB1F2-02EE-3F35-613A-1B1006EBF101}"/>
              </a:ext>
            </a:extLst>
          </p:cNvPr>
          <p:cNvSpPr/>
          <p:nvPr/>
        </p:nvSpPr>
        <p:spPr>
          <a:xfrm>
            <a:off x="8688000" y="4725000"/>
            <a:ext cx="576000" cy="720000"/>
          </a:xfrm>
          <a:prstGeom prst="up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bg1"/>
                </a:solidFill>
                <a:latin typeface="Montserrat" pitchFamily="2" charset="0"/>
              </a:rPr>
              <a:t>6</a:t>
            </a:r>
          </a:p>
        </p:txBody>
      </p:sp>
    </p:spTree>
    <p:extLst>
      <p:ext uri="{BB962C8B-B14F-4D97-AF65-F5344CB8AC3E}">
        <p14:creationId xmlns:p14="http://schemas.microsoft.com/office/powerpoint/2010/main" val="170019017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42" presetClass="path" presetSubtype="0" accel="50000" decel="50000" fill="hold" grpId="1" nodeType="withEffect">
                                  <p:stCondLst>
                                    <p:cond delay="250"/>
                                  </p:stCondLst>
                                  <p:childTnLst>
                                    <p:animMotion origin="layout" path="M 3.54167E-6 4.07407E-6 L 0.05911 4.07407E-6 " pathEditMode="relative" rAng="0" ptsTypes="AA">
                                      <p:cBhvr>
                                        <p:cTn id="19" dur="750" fill="hold"/>
                                        <p:tgtEl>
                                          <p:spTgt spid="33"/>
                                        </p:tgtEl>
                                        <p:attrNameLst>
                                          <p:attrName>ppt_x</p:attrName>
                                          <p:attrName>ppt_y</p:attrName>
                                        </p:attrNameLst>
                                      </p:cBhvr>
                                      <p:rCtr x="2956" y="0"/>
                                    </p:animMotion>
                                  </p:childTnLst>
                                </p:cTn>
                              </p:par>
                            </p:childTnLst>
                          </p:cTn>
                        </p:par>
                        <p:par>
                          <p:cTn id="20" fill="hold">
                            <p:stCondLst>
                              <p:cond delay="1500"/>
                            </p:stCondLst>
                            <p:childTnLst>
                              <p:par>
                                <p:cTn id="21" presetID="10" presetClass="entr" presetSubtype="0" fill="hold" grpId="1"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000"/>
                            </p:stCondLst>
                            <p:childTnLst>
                              <p:par>
                                <p:cTn id="33" presetID="1" presetClass="emph" presetSubtype="2" fill="hold" nodeType="afterEffect">
                                  <p:stCondLst>
                                    <p:cond delay="0"/>
                                  </p:stCondLst>
                                  <p:childTnLst>
                                    <p:animClr clrSpc="rgb" dir="cw">
                                      <p:cBhvr>
                                        <p:cTn id="34" dur="500" fill="hold"/>
                                        <p:tgtEl>
                                          <p:spTgt spid="7"/>
                                        </p:tgtEl>
                                        <p:attrNameLst>
                                          <p:attrName>fillcolor</p:attrName>
                                        </p:attrNameLst>
                                      </p:cBhvr>
                                      <p:to>
                                        <a:srgbClr val="747474"/>
                                      </p:to>
                                    </p:animClr>
                                    <p:set>
                                      <p:cBhvr>
                                        <p:cTn id="35" dur="500" fill="hold"/>
                                        <p:tgtEl>
                                          <p:spTgt spid="7"/>
                                        </p:tgtEl>
                                        <p:attrNameLst>
                                          <p:attrName>fill.type</p:attrName>
                                        </p:attrNameLst>
                                      </p:cBhvr>
                                      <p:to>
                                        <p:strVal val="solid"/>
                                      </p:to>
                                    </p:set>
                                    <p:set>
                                      <p:cBhvr>
                                        <p:cTn id="36" dur="500" fill="hold"/>
                                        <p:tgtEl>
                                          <p:spTgt spid="7"/>
                                        </p:tgtEl>
                                        <p:attrNameLst>
                                          <p:attrName>fill.on</p:attrName>
                                        </p:attrNameLst>
                                      </p:cBhvr>
                                      <p:to>
                                        <p:strVal val="true"/>
                                      </p:to>
                                    </p:set>
                                  </p:childTnLst>
                                </p:cTn>
                              </p:par>
                              <p:par>
                                <p:cTn id="37" presetID="3" presetClass="emph" presetSubtype="2" fill="hold" grpId="0" nodeType="withEffect">
                                  <p:stCondLst>
                                    <p:cond delay="0"/>
                                  </p:stCondLst>
                                  <p:childTnLst>
                                    <p:animClr clrSpc="rgb" dir="cw">
                                      <p:cBhvr override="childStyle">
                                        <p:cTn id="38" dur="500" fill="hold"/>
                                        <p:tgtEl>
                                          <p:spTgt spid="7"/>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3" grpId="1"/>
      <p:bldP spid="34" grpId="0" animBg="1"/>
      <p:bldP spid="35" grpId="0" animBg="1"/>
      <p:bldP spid="7" grpId="0" animBg="1"/>
      <p:bldP spid="7" grpId="1" animBg="1"/>
      <p:bldP spid="10"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3D2256-F7CB-DF22-33BB-A8D6C4AA423F}"/>
              </a:ext>
            </a:extLst>
          </p:cNvPr>
          <p:cNvSpPr>
            <a:spLocks noGrp="1"/>
          </p:cNvSpPr>
          <p:nvPr>
            <p:ph type="title"/>
          </p:nvPr>
        </p:nvSpPr>
        <p:spPr/>
        <p:txBody>
          <a:bodyPr/>
          <a:lstStyle/>
          <a:p>
            <a:r>
              <a:rPr lang="en-US" dirty="0"/>
              <a:t>Storage devices are diversifying</a:t>
            </a:r>
          </a:p>
        </p:txBody>
      </p:sp>
      <p:sp>
        <p:nvSpPr>
          <p:cNvPr id="4" name="Slide Number Placeholder 3">
            <a:extLst>
              <a:ext uri="{FF2B5EF4-FFF2-40B4-BE49-F238E27FC236}">
                <a16:creationId xmlns:a16="http://schemas.microsoft.com/office/drawing/2014/main" id="{E512B6FF-99B4-9933-3501-EE79F6F77128}"/>
              </a:ext>
            </a:extLst>
          </p:cNvPr>
          <p:cNvSpPr>
            <a:spLocks noGrp="1"/>
          </p:cNvSpPr>
          <p:nvPr>
            <p:ph type="sldNum" sz="quarter" idx="12"/>
          </p:nvPr>
        </p:nvSpPr>
        <p:spPr/>
        <p:txBody>
          <a:bodyPr/>
          <a:lstStyle/>
          <a:p>
            <a:fld id="{489D56BF-7D31-4F72-9C20-E88EC8CC35D7}" type="slidenum">
              <a:rPr lang="en-US" smtClean="0"/>
              <a:pPr/>
              <a:t>1</a:t>
            </a:fld>
            <a:endParaRPr lang="en-US"/>
          </a:p>
        </p:txBody>
      </p:sp>
      <p:sp>
        <p:nvSpPr>
          <p:cNvPr id="70" name="!!Glass">
            <a:extLst>
              <a:ext uri="{FF2B5EF4-FFF2-40B4-BE49-F238E27FC236}">
                <a16:creationId xmlns:a16="http://schemas.microsoft.com/office/drawing/2014/main" id="{7AD44611-DA61-FED3-539A-79D6534A606F}"/>
              </a:ext>
            </a:extLst>
          </p:cNvPr>
          <p:cNvSpPr/>
          <p:nvPr/>
        </p:nvSpPr>
        <p:spPr>
          <a:xfrm>
            <a:off x="14952000" y="2709000"/>
            <a:ext cx="1656000" cy="2160000"/>
          </a:xfrm>
          <a:prstGeom prst="roundRect">
            <a:avLst/>
          </a:prstGeom>
          <a:solidFill>
            <a:srgbClr val="4CC9F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Film</a:t>
            </a:r>
          </a:p>
        </p:txBody>
      </p:sp>
      <p:sp>
        <p:nvSpPr>
          <p:cNvPr id="69" name="!!Tape">
            <a:extLst>
              <a:ext uri="{FF2B5EF4-FFF2-40B4-BE49-F238E27FC236}">
                <a16:creationId xmlns:a16="http://schemas.microsoft.com/office/drawing/2014/main" id="{B1CFF993-CC78-2C11-93DB-633A2801ABCA}"/>
              </a:ext>
            </a:extLst>
          </p:cNvPr>
          <p:cNvSpPr/>
          <p:nvPr/>
        </p:nvSpPr>
        <p:spPr>
          <a:xfrm>
            <a:off x="12432000" y="2709000"/>
            <a:ext cx="1656000" cy="2160000"/>
          </a:xfrm>
          <a:prstGeom prst="roundRect">
            <a:avLst/>
          </a:prstGeom>
          <a:solidFill>
            <a:srgbClr val="4361E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Tape</a:t>
            </a:r>
          </a:p>
        </p:txBody>
      </p:sp>
      <p:sp>
        <p:nvSpPr>
          <p:cNvPr id="66" name="!!HDD">
            <a:extLst>
              <a:ext uri="{FF2B5EF4-FFF2-40B4-BE49-F238E27FC236}">
                <a16:creationId xmlns:a16="http://schemas.microsoft.com/office/drawing/2014/main" id="{17348FCC-1A25-1182-A7F1-F4EEE471FD82}"/>
              </a:ext>
            </a:extLst>
          </p:cNvPr>
          <p:cNvSpPr/>
          <p:nvPr/>
        </p:nvSpPr>
        <p:spPr>
          <a:xfrm>
            <a:off x="6240000" y="2709000"/>
            <a:ext cx="3456000" cy="216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65" name="!!SSD">
            <a:extLst>
              <a:ext uri="{FF2B5EF4-FFF2-40B4-BE49-F238E27FC236}">
                <a16:creationId xmlns:a16="http://schemas.microsoft.com/office/drawing/2014/main" id="{98D1CB44-DF47-E104-238D-B80BE04835E6}"/>
              </a:ext>
            </a:extLst>
          </p:cNvPr>
          <p:cNvSpPr/>
          <p:nvPr/>
        </p:nvSpPr>
        <p:spPr>
          <a:xfrm>
            <a:off x="2496000" y="2709000"/>
            <a:ext cx="3456000" cy="216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67" name="!!Optane">
            <a:extLst>
              <a:ext uri="{FF2B5EF4-FFF2-40B4-BE49-F238E27FC236}">
                <a16:creationId xmlns:a16="http://schemas.microsoft.com/office/drawing/2014/main" id="{2E95C2D2-8EED-C241-2017-C2C0F763C2AD}"/>
              </a:ext>
            </a:extLst>
          </p:cNvPr>
          <p:cNvSpPr/>
          <p:nvPr/>
        </p:nvSpPr>
        <p:spPr>
          <a:xfrm>
            <a:off x="-1896000" y="2709000"/>
            <a:ext cx="1656000" cy="216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68" name="!!CXL">
            <a:extLst>
              <a:ext uri="{FF2B5EF4-FFF2-40B4-BE49-F238E27FC236}">
                <a16:creationId xmlns:a16="http://schemas.microsoft.com/office/drawing/2014/main" id="{615C29FE-0CDB-FE64-020A-4BA4ECC0E80C}"/>
              </a:ext>
            </a:extLst>
          </p:cNvPr>
          <p:cNvSpPr/>
          <p:nvPr/>
        </p:nvSpPr>
        <p:spPr>
          <a:xfrm>
            <a:off x="-4416000" y="2709000"/>
            <a:ext cx="1656000" cy="2160000"/>
          </a:xfrm>
          <a:prstGeom prst="roundRect">
            <a:avLst/>
          </a:prstGeom>
          <a:solidFill>
            <a:srgbClr val="F72585"/>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CXL</a:t>
            </a:r>
          </a:p>
        </p:txBody>
      </p:sp>
    </p:spTree>
    <p:extLst>
      <p:ext uri="{BB962C8B-B14F-4D97-AF65-F5344CB8AC3E}">
        <p14:creationId xmlns:p14="http://schemas.microsoft.com/office/powerpoint/2010/main" val="72907129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DE62EA-0D3F-E90F-1BDC-45FC04969CA0}"/>
            </a:ext>
          </a:extLst>
        </p:cNvPr>
        <p:cNvGrpSpPr/>
        <p:nvPr/>
      </p:nvGrpSpPr>
      <p:grpSpPr>
        <a:xfrm>
          <a:off x="0" y="0"/>
          <a:ext cx="0" cy="0"/>
          <a:chOff x="0" y="0"/>
          <a:chExt cx="0" cy="0"/>
        </a:xfrm>
      </p:grpSpPr>
      <p:sp>
        <p:nvSpPr>
          <p:cNvPr id="6" name="!!MTFSM">
            <a:extLst>
              <a:ext uri="{FF2B5EF4-FFF2-40B4-BE49-F238E27FC236}">
                <a16:creationId xmlns:a16="http://schemas.microsoft.com/office/drawing/2014/main" id="{A222AEC2-6EC9-F437-FC98-6B02C45799D8}"/>
              </a:ext>
            </a:extLst>
          </p:cNvPr>
          <p:cNvSpPr/>
          <p:nvPr/>
        </p:nvSpPr>
        <p:spPr>
          <a:xfrm>
            <a:off x="-1392000" y="2709000"/>
            <a:ext cx="14976000" cy="5544000"/>
          </a:xfrm>
          <a:prstGeom prst="roundRect">
            <a:avLst>
              <a:gd name="adj" fmla="val 13084"/>
            </a:avLst>
          </a:prstGeom>
          <a:solidFill>
            <a:srgbClr val="4285F4">
              <a:alpha val="25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endParaRPr lang="en-US" sz="2000" dirty="0">
              <a:solidFill>
                <a:schemeClr val="bg1"/>
              </a:solidFill>
              <a:latin typeface="Montserrat" pitchFamily="2" charset="0"/>
            </a:endParaRPr>
          </a:p>
        </p:txBody>
      </p:sp>
      <p:sp>
        <p:nvSpPr>
          <p:cNvPr id="12" name="!!SSDPkg">
            <a:extLst>
              <a:ext uri="{FF2B5EF4-FFF2-40B4-BE49-F238E27FC236}">
                <a16:creationId xmlns:a16="http://schemas.microsoft.com/office/drawing/2014/main" id="{4D288FFC-AADD-87FF-AEB7-7EFBF2067348}"/>
              </a:ext>
            </a:extLst>
          </p:cNvPr>
          <p:cNvSpPr/>
          <p:nvPr/>
        </p:nvSpPr>
        <p:spPr>
          <a:xfrm>
            <a:off x="6024000" y="5157000"/>
            <a:ext cx="5184000" cy="2952000"/>
          </a:xfrm>
          <a:prstGeom prst="roundRect">
            <a:avLst>
              <a:gd name="adj" fmla="val 14935"/>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8" name="!!SSDDrv">
            <a:extLst>
              <a:ext uri="{FF2B5EF4-FFF2-40B4-BE49-F238E27FC236}">
                <a16:creationId xmlns:a16="http://schemas.microsoft.com/office/drawing/2014/main" id="{3B57DBDB-CF9C-CE41-75F0-AEBCA69AAEA4}"/>
              </a:ext>
            </a:extLst>
          </p:cNvPr>
          <p:cNvSpPr/>
          <p:nvPr/>
        </p:nvSpPr>
        <p:spPr>
          <a:xfrm>
            <a:off x="6096000" y="5229000"/>
            <a:ext cx="5040000" cy="2016000"/>
          </a:xfrm>
          <a:prstGeom prst="roundRect">
            <a:avLst>
              <a:gd name="adj" fmla="val 18799"/>
            </a:avLst>
          </a:prstGeom>
          <a:solidFill>
            <a:srgbClr val="99D3A9"/>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3" name="Title 2">
            <a:extLst>
              <a:ext uri="{FF2B5EF4-FFF2-40B4-BE49-F238E27FC236}">
                <a16:creationId xmlns:a16="http://schemas.microsoft.com/office/drawing/2014/main" id="{A2772783-AD66-1435-E1B7-3E00A1319985}"/>
              </a:ext>
            </a:extLst>
          </p:cNvPr>
          <p:cNvSpPr>
            <a:spLocks noGrp="1"/>
          </p:cNvSpPr>
          <p:nvPr>
            <p:ph type="title"/>
          </p:nvPr>
        </p:nvSpPr>
        <p:spPr/>
        <p:txBody>
          <a:bodyPr/>
          <a:lstStyle/>
          <a:p>
            <a:r>
              <a:rPr lang="en-US" dirty="0"/>
              <a:t>Cache on DAX devices, not only DRAM</a:t>
            </a:r>
          </a:p>
        </p:txBody>
      </p:sp>
      <p:sp>
        <p:nvSpPr>
          <p:cNvPr id="4" name="Slide Number Placeholder 3">
            <a:extLst>
              <a:ext uri="{FF2B5EF4-FFF2-40B4-BE49-F238E27FC236}">
                <a16:creationId xmlns:a16="http://schemas.microsoft.com/office/drawing/2014/main" id="{D1F29F5A-366B-2ED5-F6E1-6EC2DC478F6E}"/>
              </a:ext>
            </a:extLst>
          </p:cNvPr>
          <p:cNvSpPr>
            <a:spLocks noGrp="1"/>
          </p:cNvSpPr>
          <p:nvPr>
            <p:ph type="sldNum" sz="quarter" idx="12"/>
          </p:nvPr>
        </p:nvSpPr>
        <p:spPr/>
        <p:txBody>
          <a:bodyPr/>
          <a:lstStyle/>
          <a:p>
            <a:fld id="{489D56BF-7D31-4F72-9C20-E88EC8CC35D7}" type="slidenum">
              <a:rPr lang="en-US" smtClean="0"/>
              <a:pPr/>
              <a:t>19</a:t>
            </a:fld>
            <a:endParaRPr lang="en-US"/>
          </a:p>
        </p:txBody>
      </p:sp>
      <p:sp>
        <p:nvSpPr>
          <p:cNvPr id="14" name="!!OptanePkg">
            <a:extLst>
              <a:ext uri="{FF2B5EF4-FFF2-40B4-BE49-F238E27FC236}">
                <a16:creationId xmlns:a16="http://schemas.microsoft.com/office/drawing/2014/main" id="{2BF95705-73F6-D35D-93A9-BA1CB9E46C4D}"/>
              </a:ext>
            </a:extLst>
          </p:cNvPr>
          <p:cNvSpPr/>
          <p:nvPr/>
        </p:nvSpPr>
        <p:spPr>
          <a:xfrm>
            <a:off x="624000" y="5157000"/>
            <a:ext cx="5184000" cy="2952000"/>
          </a:xfrm>
          <a:prstGeom prst="roundRect">
            <a:avLst>
              <a:gd name="adj" fmla="val 14935"/>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5" name="!!OptaneDrv">
            <a:extLst>
              <a:ext uri="{FF2B5EF4-FFF2-40B4-BE49-F238E27FC236}">
                <a16:creationId xmlns:a16="http://schemas.microsoft.com/office/drawing/2014/main" id="{7368D2AC-039C-BFB1-83CB-F5911C06503B}"/>
              </a:ext>
            </a:extLst>
          </p:cNvPr>
          <p:cNvSpPr/>
          <p:nvPr/>
        </p:nvSpPr>
        <p:spPr>
          <a:xfrm>
            <a:off x="696000" y="5229000"/>
            <a:ext cx="5040000" cy="2016000"/>
          </a:xfrm>
          <a:prstGeom prst="roundRect">
            <a:avLst>
              <a:gd name="adj" fmla="val 18799"/>
            </a:avLst>
          </a:prstGeom>
          <a:solidFill>
            <a:srgbClr val="99D3A9"/>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ontserrat" pitchFamily="2" charset="0"/>
            </a:endParaRPr>
          </a:p>
        </p:txBody>
      </p:sp>
      <p:sp>
        <p:nvSpPr>
          <p:cNvPr id="18" name="TextBox 17">
            <a:extLst>
              <a:ext uri="{FF2B5EF4-FFF2-40B4-BE49-F238E27FC236}">
                <a16:creationId xmlns:a16="http://schemas.microsoft.com/office/drawing/2014/main" id="{8062E82B-29EA-492A-6B0F-1725DEC339B5}"/>
              </a:ext>
            </a:extLst>
          </p:cNvPr>
          <p:cNvSpPr txBox="1"/>
          <p:nvPr/>
        </p:nvSpPr>
        <p:spPr>
          <a:xfrm>
            <a:off x="48000" y="2709000"/>
            <a:ext cx="720000" cy="411900"/>
          </a:xfrm>
          <a:prstGeom prst="rect">
            <a:avLst/>
          </a:prstGeom>
          <a:noFill/>
        </p:spPr>
        <p:txBody>
          <a:bodyPr wrap="none" lIns="0" tIns="0" rIns="0" bIns="0" rtlCol="0" anchor="ctr">
            <a:noAutofit/>
          </a:bodyPr>
          <a:lstStyle/>
          <a:p>
            <a:pPr algn="ctr"/>
            <a:r>
              <a:rPr lang="en-US" sz="2000" b="1" dirty="0">
                <a:latin typeface="Montserrat" pitchFamily="2" charset="0"/>
              </a:rPr>
              <a:t>Mux</a:t>
            </a:r>
          </a:p>
        </p:txBody>
      </p:sp>
      <p:sp>
        <p:nvSpPr>
          <p:cNvPr id="19" name="TextBox 18">
            <a:extLst>
              <a:ext uri="{FF2B5EF4-FFF2-40B4-BE49-F238E27FC236}">
                <a16:creationId xmlns:a16="http://schemas.microsoft.com/office/drawing/2014/main" id="{1A4934DF-53F1-D996-4340-B5E501F88868}"/>
              </a:ext>
            </a:extLst>
          </p:cNvPr>
          <p:cNvSpPr txBox="1"/>
          <p:nvPr/>
        </p:nvSpPr>
        <p:spPr>
          <a:xfrm>
            <a:off x="984000" y="5229000"/>
            <a:ext cx="728400" cy="411900"/>
          </a:xfrm>
          <a:prstGeom prst="rect">
            <a:avLst/>
          </a:prstGeom>
          <a:noFill/>
        </p:spPr>
        <p:txBody>
          <a:bodyPr wrap="none" lIns="0" tIns="0" rIns="0" bIns="0" rtlCol="0" anchor="ctr">
            <a:noAutofit/>
          </a:bodyPr>
          <a:lstStyle/>
          <a:p>
            <a:pPr algn="ctr"/>
            <a:r>
              <a:rPr lang="en-US" sz="2000" b="1" dirty="0">
                <a:solidFill>
                  <a:schemeClr val="bg1"/>
                </a:solidFill>
                <a:latin typeface="Montserrat" pitchFamily="2" charset="0"/>
              </a:rPr>
              <a:t>FS A</a:t>
            </a:r>
          </a:p>
        </p:txBody>
      </p:sp>
      <p:sp>
        <p:nvSpPr>
          <p:cNvPr id="20" name="TextBox 19">
            <a:extLst>
              <a:ext uri="{FF2B5EF4-FFF2-40B4-BE49-F238E27FC236}">
                <a16:creationId xmlns:a16="http://schemas.microsoft.com/office/drawing/2014/main" id="{8AB8881D-7126-B229-BF86-98BE5DE284DA}"/>
              </a:ext>
            </a:extLst>
          </p:cNvPr>
          <p:cNvSpPr txBox="1"/>
          <p:nvPr/>
        </p:nvSpPr>
        <p:spPr>
          <a:xfrm>
            <a:off x="10200000" y="5229000"/>
            <a:ext cx="728400" cy="411900"/>
          </a:xfrm>
          <a:prstGeom prst="rect">
            <a:avLst/>
          </a:prstGeom>
          <a:noFill/>
        </p:spPr>
        <p:txBody>
          <a:bodyPr wrap="none" lIns="0" tIns="0" rIns="0" bIns="0" rtlCol="0" anchor="ctr">
            <a:noAutofit/>
          </a:bodyPr>
          <a:lstStyle/>
          <a:p>
            <a:pPr algn="ctr"/>
            <a:r>
              <a:rPr lang="en-US" sz="2000" b="1" dirty="0">
                <a:solidFill>
                  <a:schemeClr val="bg1"/>
                </a:solidFill>
                <a:latin typeface="Montserrat" pitchFamily="2" charset="0"/>
              </a:rPr>
              <a:t>FS B</a:t>
            </a:r>
          </a:p>
        </p:txBody>
      </p:sp>
      <p:sp>
        <p:nvSpPr>
          <p:cNvPr id="5" name="!!SSDDrvM">
            <a:extLst>
              <a:ext uri="{FF2B5EF4-FFF2-40B4-BE49-F238E27FC236}">
                <a16:creationId xmlns:a16="http://schemas.microsoft.com/office/drawing/2014/main" id="{CD1028E6-237B-3128-42F9-E92A653C1F5B}"/>
              </a:ext>
            </a:extLst>
          </p:cNvPr>
          <p:cNvSpPr/>
          <p:nvPr/>
        </p:nvSpPr>
        <p:spPr>
          <a:xfrm>
            <a:off x="6096000" y="7389000"/>
            <a:ext cx="4968000" cy="576000"/>
          </a:xfrm>
          <a:prstGeom prst="roundRect">
            <a:avLst>
              <a:gd name="adj" fmla="val 50000"/>
            </a:avLst>
          </a:prstGeom>
          <a:solidFill>
            <a:srgbClr val="F4B400">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bg1"/>
              </a:solidFill>
              <a:latin typeface="Montserrat" pitchFamily="2" charset="0"/>
            </a:endParaRPr>
          </a:p>
        </p:txBody>
      </p:sp>
      <p:sp>
        <p:nvSpPr>
          <p:cNvPr id="25" name="!!OptaneDrvM">
            <a:extLst>
              <a:ext uri="{FF2B5EF4-FFF2-40B4-BE49-F238E27FC236}">
                <a16:creationId xmlns:a16="http://schemas.microsoft.com/office/drawing/2014/main" id="{B434726E-69CB-3BAE-4B50-5FE555BB3C6D}"/>
              </a:ext>
            </a:extLst>
          </p:cNvPr>
          <p:cNvSpPr/>
          <p:nvPr/>
        </p:nvSpPr>
        <p:spPr>
          <a:xfrm>
            <a:off x="696000" y="7389000"/>
            <a:ext cx="4968000" cy="576000"/>
          </a:xfrm>
          <a:prstGeom prst="roundRect">
            <a:avLst>
              <a:gd name="adj" fmla="val 50000"/>
            </a:avLst>
          </a:prstGeom>
          <a:solidFill>
            <a:srgbClr val="F4B400">
              <a:alpha val="5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bg1"/>
              </a:solidFill>
              <a:latin typeface="Montserrat" pitchFamily="2" charset="0"/>
            </a:endParaRPr>
          </a:p>
        </p:txBody>
      </p:sp>
      <p:sp>
        <p:nvSpPr>
          <p:cNvPr id="2" name="TextBox 1">
            <a:extLst>
              <a:ext uri="{FF2B5EF4-FFF2-40B4-BE49-F238E27FC236}">
                <a16:creationId xmlns:a16="http://schemas.microsoft.com/office/drawing/2014/main" id="{5433B868-A82B-71F5-C7C4-1AA981F8D80C}"/>
              </a:ext>
            </a:extLst>
          </p:cNvPr>
          <p:cNvSpPr txBox="1"/>
          <p:nvPr/>
        </p:nvSpPr>
        <p:spPr>
          <a:xfrm>
            <a:off x="2856000" y="6381000"/>
            <a:ext cx="728400" cy="411900"/>
          </a:xfrm>
          <a:prstGeom prst="rect">
            <a:avLst/>
          </a:prstGeom>
          <a:noFill/>
        </p:spPr>
        <p:txBody>
          <a:bodyPr wrap="none" lIns="0" tIns="0" rIns="0" bIns="0" rtlCol="0" anchor="ctr">
            <a:noAutofit/>
          </a:bodyPr>
          <a:lstStyle/>
          <a:p>
            <a:pPr algn="ctr"/>
            <a:r>
              <a:rPr lang="en-US" sz="2400" b="1" dirty="0">
                <a:solidFill>
                  <a:schemeClr val="bg1"/>
                </a:solidFill>
                <a:latin typeface="Montserrat" pitchFamily="2" charset="0"/>
              </a:rPr>
              <a:t>DAX Enabled</a:t>
            </a:r>
          </a:p>
        </p:txBody>
      </p:sp>
      <p:sp>
        <p:nvSpPr>
          <p:cNvPr id="7" name="TextBox 6">
            <a:extLst>
              <a:ext uri="{FF2B5EF4-FFF2-40B4-BE49-F238E27FC236}">
                <a16:creationId xmlns:a16="http://schemas.microsoft.com/office/drawing/2014/main" id="{C8CB5C2E-7CC6-70ED-85CD-E633D872804C}"/>
              </a:ext>
            </a:extLst>
          </p:cNvPr>
          <p:cNvSpPr txBox="1"/>
          <p:nvPr/>
        </p:nvSpPr>
        <p:spPr>
          <a:xfrm>
            <a:off x="8256000" y="6381000"/>
            <a:ext cx="728400" cy="411900"/>
          </a:xfrm>
          <a:prstGeom prst="rect">
            <a:avLst/>
          </a:prstGeom>
          <a:noFill/>
        </p:spPr>
        <p:txBody>
          <a:bodyPr wrap="none" lIns="0" tIns="0" rIns="0" bIns="0" rtlCol="0" anchor="ctr">
            <a:noAutofit/>
          </a:bodyPr>
          <a:lstStyle/>
          <a:p>
            <a:pPr algn="ctr"/>
            <a:r>
              <a:rPr lang="en-US" sz="2400" b="1" dirty="0">
                <a:solidFill>
                  <a:schemeClr val="bg1"/>
                </a:solidFill>
                <a:latin typeface="Montserrat" pitchFamily="2" charset="0"/>
              </a:rPr>
              <a:t>Use Page Cache</a:t>
            </a:r>
          </a:p>
        </p:txBody>
      </p:sp>
      <p:sp>
        <p:nvSpPr>
          <p:cNvPr id="9" name="Rectangle: Rounded Corners 8">
            <a:extLst>
              <a:ext uri="{FF2B5EF4-FFF2-40B4-BE49-F238E27FC236}">
                <a16:creationId xmlns:a16="http://schemas.microsoft.com/office/drawing/2014/main" id="{8A6D1BD7-9431-6F47-6CD7-5BAC95CA4FA6}"/>
              </a:ext>
            </a:extLst>
          </p:cNvPr>
          <p:cNvSpPr/>
          <p:nvPr/>
        </p:nvSpPr>
        <p:spPr>
          <a:xfrm>
            <a:off x="2064000" y="5589000"/>
            <a:ext cx="2304000" cy="720000"/>
          </a:xfrm>
          <a:prstGeom prst="roundRect">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Montserrat" pitchFamily="2" charset="0"/>
              </a:rPr>
              <a:t>DAX Mem Pool</a:t>
            </a:r>
          </a:p>
          <a:p>
            <a:pPr algn="ctr"/>
            <a:endParaRPr lang="en-US" sz="2000" dirty="0">
              <a:solidFill>
                <a:schemeClr val="tx1"/>
              </a:solidFill>
              <a:latin typeface="Montserrat" pitchFamily="2" charset="0"/>
            </a:endParaRPr>
          </a:p>
        </p:txBody>
      </p:sp>
      <p:sp>
        <p:nvSpPr>
          <p:cNvPr id="22" name="TextBox 21">
            <a:extLst>
              <a:ext uri="{FF2B5EF4-FFF2-40B4-BE49-F238E27FC236}">
                <a16:creationId xmlns:a16="http://schemas.microsoft.com/office/drawing/2014/main" id="{8B31BC5F-ECC5-AAE0-8AEB-F4B3B3BDDF7F}"/>
              </a:ext>
            </a:extLst>
          </p:cNvPr>
          <p:cNvSpPr txBox="1"/>
          <p:nvPr/>
        </p:nvSpPr>
        <p:spPr>
          <a:xfrm>
            <a:off x="48000" y="2277000"/>
            <a:ext cx="720000" cy="411900"/>
          </a:xfrm>
          <a:prstGeom prst="rect">
            <a:avLst/>
          </a:prstGeom>
          <a:noFill/>
        </p:spPr>
        <p:txBody>
          <a:bodyPr wrap="none" lIns="0" tIns="0" rIns="0" bIns="0" rtlCol="0" anchor="ctr">
            <a:noAutofit/>
          </a:bodyPr>
          <a:lstStyle/>
          <a:p>
            <a:pPr algn="ctr"/>
            <a:r>
              <a:rPr lang="en-US" sz="2000" b="1" dirty="0">
                <a:latin typeface="Montserrat" pitchFamily="2" charset="0"/>
              </a:rPr>
              <a:t>VFS</a:t>
            </a:r>
          </a:p>
        </p:txBody>
      </p:sp>
      <p:sp>
        <p:nvSpPr>
          <p:cNvPr id="26" name="Rectangle: Rounded Corners 25">
            <a:extLst>
              <a:ext uri="{FF2B5EF4-FFF2-40B4-BE49-F238E27FC236}">
                <a16:creationId xmlns:a16="http://schemas.microsoft.com/office/drawing/2014/main" id="{37B04F57-0330-00F2-156C-A4712D4EAFBC}"/>
              </a:ext>
            </a:extLst>
          </p:cNvPr>
          <p:cNvSpPr/>
          <p:nvPr/>
        </p:nvSpPr>
        <p:spPr>
          <a:xfrm>
            <a:off x="4656000" y="1485000"/>
            <a:ext cx="2880000" cy="720000"/>
          </a:xfrm>
          <a:prstGeom prst="roundRect">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Montserrat" pitchFamily="2" charset="0"/>
              </a:rPr>
              <a:t>DRAM Memory</a:t>
            </a:r>
          </a:p>
          <a:p>
            <a:pPr algn="ctr"/>
            <a:endParaRPr lang="en-US" sz="2000" dirty="0">
              <a:solidFill>
                <a:schemeClr val="tx1"/>
              </a:solidFill>
              <a:latin typeface="Montserrat" pitchFamily="2" charset="0"/>
            </a:endParaRPr>
          </a:p>
        </p:txBody>
      </p:sp>
      <p:sp>
        <p:nvSpPr>
          <p:cNvPr id="31" name="Rectangle: Rounded Corners 30">
            <a:extLst>
              <a:ext uri="{FF2B5EF4-FFF2-40B4-BE49-F238E27FC236}">
                <a16:creationId xmlns:a16="http://schemas.microsoft.com/office/drawing/2014/main" id="{9EA854DD-8CE6-B812-A7B2-229D4610263D}"/>
              </a:ext>
            </a:extLst>
          </p:cNvPr>
          <p:cNvSpPr/>
          <p:nvPr/>
        </p:nvSpPr>
        <p:spPr>
          <a:xfrm>
            <a:off x="6960000" y="5733000"/>
            <a:ext cx="432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32" name="Rectangle: Rounded Corners 31">
            <a:extLst>
              <a:ext uri="{FF2B5EF4-FFF2-40B4-BE49-F238E27FC236}">
                <a16:creationId xmlns:a16="http://schemas.microsoft.com/office/drawing/2014/main" id="{7C63AE83-79A8-7721-44A9-E5C5C5F469B5}"/>
              </a:ext>
            </a:extLst>
          </p:cNvPr>
          <p:cNvSpPr/>
          <p:nvPr/>
        </p:nvSpPr>
        <p:spPr>
          <a:xfrm>
            <a:off x="7536000" y="5733000"/>
            <a:ext cx="432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33" name="Rectangle: Rounded Corners 32">
            <a:extLst>
              <a:ext uri="{FF2B5EF4-FFF2-40B4-BE49-F238E27FC236}">
                <a16:creationId xmlns:a16="http://schemas.microsoft.com/office/drawing/2014/main" id="{0AC852BC-6DF7-C045-6574-891FB0048F89}"/>
              </a:ext>
            </a:extLst>
          </p:cNvPr>
          <p:cNvSpPr/>
          <p:nvPr/>
        </p:nvSpPr>
        <p:spPr>
          <a:xfrm>
            <a:off x="8112000" y="5733000"/>
            <a:ext cx="432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34" name="Rectangle: Rounded Corners 33">
            <a:extLst>
              <a:ext uri="{FF2B5EF4-FFF2-40B4-BE49-F238E27FC236}">
                <a16:creationId xmlns:a16="http://schemas.microsoft.com/office/drawing/2014/main" id="{A21AF6AE-C2FA-C122-9738-F99F8E10BB92}"/>
              </a:ext>
            </a:extLst>
          </p:cNvPr>
          <p:cNvSpPr/>
          <p:nvPr/>
        </p:nvSpPr>
        <p:spPr>
          <a:xfrm>
            <a:off x="8688000" y="5733000"/>
            <a:ext cx="432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35" name="Rectangle: Rounded Corners 34">
            <a:extLst>
              <a:ext uri="{FF2B5EF4-FFF2-40B4-BE49-F238E27FC236}">
                <a16:creationId xmlns:a16="http://schemas.microsoft.com/office/drawing/2014/main" id="{9DAA951E-F06B-F089-BA8D-736DA5B26375}"/>
              </a:ext>
            </a:extLst>
          </p:cNvPr>
          <p:cNvSpPr/>
          <p:nvPr/>
        </p:nvSpPr>
        <p:spPr>
          <a:xfrm>
            <a:off x="9264000" y="5733000"/>
            <a:ext cx="432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36" name="Rectangle: Rounded Corners 35">
            <a:extLst>
              <a:ext uri="{FF2B5EF4-FFF2-40B4-BE49-F238E27FC236}">
                <a16:creationId xmlns:a16="http://schemas.microsoft.com/office/drawing/2014/main" id="{D137A0CB-7C81-C090-0460-DD221E5EFEFA}"/>
              </a:ext>
            </a:extLst>
          </p:cNvPr>
          <p:cNvSpPr/>
          <p:nvPr/>
        </p:nvSpPr>
        <p:spPr>
          <a:xfrm>
            <a:off x="9840000" y="5733000"/>
            <a:ext cx="432000" cy="432000"/>
          </a:xfrm>
          <a:prstGeom prst="round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10" name="TextBox 9">
            <a:extLst>
              <a:ext uri="{FF2B5EF4-FFF2-40B4-BE49-F238E27FC236}">
                <a16:creationId xmlns:a16="http://schemas.microsoft.com/office/drawing/2014/main" id="{5838FB66-A0F4-BE57-3185-2AD741265CAC}"/>
              </a:ext>
            </a:extLst>
          </p:cNvPr>
          <p:cNvSpPr txBox="1"/>
          <p:nvPr/>
        </p:nvSpPr>
        <p:spPr>
          <a:xfrm>
            <a:off x="2424000" y="5949000"/>
            <a:ext cx="288000" cy="288000"/>
          </a:xfrm>
          <a:prstGeom prst="rect">
            <a:avLst/>
          </a:prstGeom>
          <a:noFill/>
        </p:spPr>
        <p:txBody>
          <a:bodyPr wrap="square" lIns="0" tIns="0" rIns="0" bIns="0" rtlCol="0" anchor="ctr">
            <a:noAutofit/>
          </a:bodyPr>
          <a:lstStyle/>
          <a:p>
            <a:pPr algn="ctr"/>
            <a:r>
              <a:rPr lang="zh-CN" altLang="en-US" sz="2400" dirty="0">
                <a:latin typeface="Montserrat" pitchFamily="2" charset="0"/>
              </a:rPr>
              <a:t>📓</a:t>
            </a:r>
            <a:endParaRPr lang="en-US" sz="2400" dirty="0" err="1">
              <a:latin typeface="Montserrat" pitchFamily="2" charset="0"/>
            </a:endParaRPr>
          </a:p>
        </p:txBody>
      </p:sp>
      <p:sp>
        <p:nvSpPr>
          <p:cNvPr id="11" name="TextBox 10">
            <a:extLst>
              <a:ext uri="{FF2B5EF4-FFF2-40B4-BE49-F238E27FC236}">
                <a16:creationId xmlns:a16="http://schemas.microsoft.com/office/drawing/2014/main" id="{354477B3-6CB9-7970-D0D8-473279D4906F}"/>
              </a:ext>
            </a:extLst>
          </p:cNvPr>
          <p:cNvSpPr txBox="1"/>
          <p:nvPr/>
        </p:nvSpPr>
        <p:spPr>
          <a:xfrm>
            <a:off x="2856000" y="5949000"/>
            <a:ext cx="288000" cy="288000"/>
          </a:xfrm>
          <a:prstGeom prst="rect">
            <a:avLst/>
          </a:prstGeom>
          <a:noFill/>
        </p:spPr>
        <p:txBody>
          <a:bodyPr wrap="square" lIns="0" tIns="0" rIns="0" bIns="0" rtlCol="0" anchor="ctr">
            <a:noAutofit/>
          </a:bodyPr>
          <a:lstStyle/>
          <a:p>
            <a:pPr algn="ctr"/>
            <a:r>
              <a:rPr lang="zh-CN" altLang="en-US" sz="2400" dirty="0">
                <a:latin typeface="Montserrat" pitchFamily="2" charset="0"/>
              </a:rPr>
              <a:t>📓</a:t>
            </a:r>
            <a:endParaRPr lang="en-US" sz="2400" dirty="0" err="1">
              <a:latin typeface="Montserrat" pitchFamily="2" charset="0"/>
            </a:endParaRPr>
          </a:p>
        </p:txBody>
      </p:sp>
      <p:sp>
        <p:nvSpPr>
          <p:cNvPr id="13" name="TextBox 12">
            <a:extLst>
              <a:ext uri="{FF2B5EF4-FFF2-40B4-BE49-F238E27FC236}">
                <a16:creationId xmlns:a16="http://schemas.microsoft.com/office/drawing/2014/main" id="{7C530E77-7066-31BE-8C17-D5EE91687B84}"/>
              </a:ext>
            </a:extLst>
          </p:cNvPr>
          <p:cNvSpPr txBox="1"/>
          <p:nvPr/>
        </p:nvSpPr>
        <p:spPr>
          <a:xfrm>
            <a:off x="3288000" y="5949000"/>
            <a:ext cx="288000" cy="288000"/>
          </a:xfrm>
          <a:prstGeom prst="rect">
            <a:avLst/>
          </a:prstGeom>
          <a:noFill/>
        </p:spPr>
        <p:txBody>
          <a:bodyPr wrap="square" lIns="0" tIns="0" rIns="0" bIns="0" rtlCol="0" anchor="ctr">
            <a:noAutofit/>
          </a:bodyPr>
          <a:lstStyle/>
          <a:p>
            <a:pPr algn="ctr"/>
            <a:r>
              <a:rPr lang="zh-CN" altLang="en-US" sz="2400" dirty="0">
                <a:latin typeface="Montserrat" pitchFamily="2" charset="0"/>
              </a:rPr>
              <a:t>📓</a:t>
            </a:r>
            <a:endParaRPr lang="en-US" sz="2400" dirty="0" err="1">
              <a:latin typeface="Montserrat" pitchFamily="2" charset="0"/>
            </a:endParaRPr>
          </a:p>
        </p:txBody>
      </p:sp>
      <p:sp>
        <p:nvSpPr>
          <p:cNvPr id="16" name="TextBox 15">
            <a:extLst>
              <a:ext uri="{FF2B5EF4-FFF2-40B4-BE49-F238E27FC236}">
                <a16:creationId xmlns:a16="http://schemas.microsoft.com/office/drawing/2014/main" id="{9E1F770F-136E-FB44-AAFA-E653F16A8247}"/>
              </a:ext>
            </a:extLst>
          </p:cNvPr>
          <p:cNvSpPr txBox="1"/>
          <p:nvPr/>
        </p:nvSpPr>
        <p:spPr>
          <a:xfrm>
            <a:off x="3720000" y="5949000"/>
            <a:ext cx="288000" cy="288000"/>
          </a:xfrm>
          <a:prstGeom prst="rect">
            <a:avLst/>
          </a:prstGeom>
          <a:noFill/>
        </p:spPr>
        <p:txBody>
          <a:bodyPr wrap="square" lIns="0" tIns="0" rIns="0" bIns="0" rtlCol="0" anchor="ctr">
            <a:noAutofit/>
          </a:bodyPr>
          <a:lstStyle/>
          <a:p>
            <a:pPr algn="ctr"/>
            <a:r>
              <a:rPr lang="zh-CN" altLang="en-US" sz="2400" dirty="0">
                <a:latin typeface="Montserrat" pitchFamily="2" charset="0"/>
              </a:rPr>
              <a:t>📓</a:t>
            </a:r>
            <a:endParaRPr lang="en-US" sz="2400" dirty="0" err="1">
              <a:latin typeface="Montserrat" pitchFamily="2" charset="0"/>
            </a:endParaRPr>
          </a:p>
        </p:txBody>
      </p:sp>
      <p:sp>
        <p:nvSpPr>
          <p:cNvPr id="27" name="TextBox 26">
            <a:extLst>
              <a:ext uri="{FF2B5EF4-FFF2-40B4-BE49-F238E27FC236}">
                <a16:creationId xmlns:a16="http://schemas.microsoft.com/office/drawing/2014/main" id="{E09D4443-E754-88EF-33E6-46A343956742}"/>
              </a:ext>
            </a:extLst>
          </p:cNvPr>
          <p:cNvSpPr txBox="1"/>
          <p:nvPr/>
        </p:nvSpPr>
        <p:spPr>
          <a:xfrm>
            <a:off x="5304000" y="1845000"/>
            <a:ext cx="288000" cy="288000"/>
          </a:xfrm>
          <a:prstGeom prst="rect">
            <a:avLst/>
          </a:prstGeom>
          <a:noFill/>
        </p:spPr>
        <p:txBody>
          <a:bodyPr wrap="square" lIns="0" tIns="0" rIns="0" bIns="0" rtlCol="0" anchor="ctr">
            <a:noAutofit/>
          </a:bodyPr>
          <a:lstStyle/>
          <a:p>
            <a:pPr algn="ctr"/>
            <a:r>
              <a:rPr lang="zh-CN" altLang="en-US" sz="2400" dirty="0">
                <a:latin typeface="Montserrat" pitchFamily="2" charset="0"/>
              </a:rPr>
              <a:t>📓</a:t>
            </a:r>
            <a:endParaRPr lang="en-US" sz="2400" dirty="0" err="1">
              <a:latin typeface="Montserrat" pitchFamily="2" charset="0"/>
            </a:endParaRPr>
          </a:p>
        </p:txBody>
      </p:sp>
      <p:sp>
        <p:nvSpPr>
          <p:cNvPr id="28" name="TextBox 27">
            <a:extLst>
              <a:ext uri="{FF2B5EF4-FFF2-40B4-BE49-F238E27FC236}">
                <a16:creationId xmlns:a16="http://schemas.microsoft.com/office/drawing/2014/main" id="{E86DF716-C747-A03E-BD8B-BB6CC7742173}"/>
              </a:ext>
            </a:extLst>
          </p:cNvPr>
          <p:cNvSpPr txBox="1"/>
          <p:nvPr/>
        </p:nvSpPr>
        <p:spPr>
          <a:xfrm>
            <a:off x="5736000" y="1845000"/>
            <a:ext cx="288000" cy="288000"/>
          </a:xfrm>
          <a:prstGeom prst="rect">
            <a:avLst/>
          </a:prstGeom>
          <a:noFill/>
        </p:spPr>
        <p:txBody>
          <a:bodyPr wrap="square" lIns="0" tIns="0" rIns="0" bIns="0" rtlCol="0" anchor="ctr">
            <a:noAutofit/>
          </a:bodyPr>
          <a:lstStyle/>
          <a:p>
            <a:pPr algn="ctr"/>
            <a:r>
              <a:rPr lang="zh-CN" altLang="en-US" sz="2400" dirty="0">
                <a:latin typeface="Montserrat" pitchFamily="2" charset="0"/>
              </a:rPr>
              <a:t>📓</a:t>
            </a:r>
            <a:endParaRPr lang="en-US" sz="2400" dirty="0" err="1">
              <a:latin typeface="Montserrat" pitchFamily="2" charset="0"/>
            </a:endParaRPr>
          </a:p>
        </p:txBody>
      </p:sp>
      <p:sp>
        <p:nvSpPr>
          <p:cNvPr id="29" name="TextBox 28">
            <a:extLst>
              <a:ext uri="{FF2B5EF4-FFF2-40B4-BE49-F238E27FC236}">
                <a16:creationId xmlns:a16="http://schemas.microsoft.com/office/drawing/2014/main" id="{DE1427C5-4ED9-AD23-5114-0901EA68AD65}"/>
              </a:ext>
            </a:extLst>
          </p:cNvPr>
          <p:cNvSpPr txBox="1"/>
          <p:nvPr/>
        </p:nvSpPr>
        <p:spPr>
          <a:xfrm>
            <a:off x="6168000" y="1845000"/>
            <a:ext cx="288000" cy="288000"/>
          </a:xfrm>
          <a:prstGeom prst="rect">
            <a:avLst/>
          </a:prstGeom>
          <a:noFill/>
        </p:spPr>
        <p:txBody>
          <a:bodyPr wrap="square" lIns="0" tIns="0" rIns="0" bIns="0" rtlCol="0" anchor="ctr">
            <a:noAutofit/>
          </a:bodyPr>
          <a:lstStyle/>
          <a:p>
            <a:pPr algn="ctr"/>
            <a:r>
              <a:rPr lang="zh-CN" altLang="en-US" sz="2400" dirty="0">
                <a:latin typeface="Montserrat" pitchFamily="2" charset="0"/>
              </a:rPr>
              <a:t>📓</a:t>
            </a:r>
            <a:endParaRPr lang="en-US" sz="2400" dirty="0" err="1">
              <a:latin typeface="Montserrat" pitchFamily="2" charset="0"/>
            </a:endParaRPr>
          </a:p>
        </p:txBody>
      </p:sp>
      <p:sp>
        <p:nvSpPr>
          <p:cNvPr id="30" name="TextBox 29">
            <a:extLst>
              <a:ext uri="{FF2B5EF4-FFF2-40B4-BE49-F238E27FC236}">
                <a16:creationId xmlns:a16="http://schemas.microsoft.com/office/drawing/2014/main" id="{469189C1-76B6-E4D4-0BB7-BFDCCA326A8A}"/>
              </a:ext>
            </a:extLst>
          </p:cNvPr>
          <p:cNvSpPr txBox="1"/>
          <p:nvPr/>
        </p:nvSpPr>
        <p:spPr>
          <a:xfrm>
            <a:off x="6600000" y="1845000"/>
            <a:ext cx="288000" cy="288000"/>
          </a:xfrm>
          <a:prstGeom prst="rect">
            <a:avLst/>
          </a:prstGeom>
          <a:noFill/>
        </p:spPr>
        <p:txBody>
          <a:bodyPr wrap="square" lIns="0" tIns="0" rIns="0" bIns="0" rtlCol="0" anchor="ctr">
            <a:noAutofit/>
          </a:bodyPr>
          <a:lstStyle/>
          <a:p>
            <a:pPr algn="ctr"/>
            <a:r>
              <a:rPr lang="zh-CN" altLang="en-US" sz="2400" dirty="0">
                <a:latin typeface="Montserrat" pitchFamily="2" charset="0"/>
              </a:rPr>
              <a:t>📓</a:t>
            </a:r>
            <a:endParaRPr lang="en-US" sz="2400" dirty="0" err="1">
              <a:latin typeface="Montserrat" pitchFamily="2" charset="0"/>
            </a:endParaRPr>
          </a:p>
        </p:txBody>
      </p:sp>
      <p:sp>
        <p:nvSpPr>
          <p:cNvPr id="37" name="TextBox 36">
            <a:extLst>
              <a:ext uri="{FF2B5EF4-FFF2-40B4-BE49-F238E27FC236}">
                <a16:creationId xmlns:a16="http://schemas.microsoft.com/office/drawing/2014/main" id="{474CF40F-EDC7-CB9A-EAC5-BC14FD0FC5F4}"/>
              </a:ext>
            </a:extLst>
          </p:cNvPr>
          <p:cNvSpPr txBox="1"/>
          <p:nvPr/>
        </p:nvSpPr>
        <p:spPr>
          <a:xfrm>
            <a:off x="9336000" y="5805000"/>
            <a:ext cx="288000" cy="288000"/>
          </a:xfrm>
          <a:prstGeom prst="rect">
            <a:avLst/>
          </a:prstGeom>
          <a:noFill/>
        </p:spPr>
        <p:txBody>
          <a:bodyPr wrap="square" lIns="0" tIns="0" rIns="0" bIns="0" rtlCol="0" anchor="ctr">
            <a:noAutofit/>
          </a:bodyPr>
          <a:lstStyle/>
          <a:p>
            <a:pPr algn="ctr"/>
            <a:r>
              <a:rPr lang="zh-CN" altLang="en-US" sz="2400" dirty="0">
                <a:latin typeface="Montserrat" pitchFamily="2" charset="0"/>
              </a:rPr>
              <a:t>😵</a:t>
            </a:r>
            <a:endParaRPr lang="en-US" sz="2400" dirty="0" err="1">
              <a:latin typeface="Montserrat" pitchFamily="2" charset="0"/>
            </a:endParaRPr>
          </a:p>
        </p:txBody>
      </p:sp>
      <p:sp>
        <p:nvSpPr>
          <p:cNvPr id="38" name="TextBox 37">
            <a:extLst>
              <a:ext uri="{FF2B5EF4-FFF2-40B4-BE49-F238E27FC236}">
                <a16:creationId xmlns:a16="http://schemas.microsoft.com/office/drawing/2014/main" id="{5C00486C-7400-E4C2-EE6A-79CDD8092E6A}"/>
              </a:ext>
            </a:extLst>
          </p:cNvPr>
          <p:cNvSpPr txBox="1"/>
          <p:nvPr/>
        </p:nvSpPr>
        <p:spPr>
          <a:xfrm>
            <a:off x="9912000" y="5805000"/>
            <a:ext cx="288000" cy="288000"/>
          </a:xfrm>
          <a:prstGeom prst="rect">
            <a:avLst/>
          </a:prstGeom>
          <a:noFill/>
        </p:spPr>
        <p:txBody>
          <a:bodyPr wrap="square" lIns="0" tIns="0" rIns="0" bIns="0" rtlCol="0" anchor="ctr">
            <a:noAutofit/>
          </a:bodyPr>
          <a:lstStyle/>
          <a:p>
            <a:pPr algn="ctr"/>
            <a:r>
              <a:rPr lang="zh-CN" altLang="en-US" sz="2400" dirty="0">
                <a:latin typeface="Montserrat" pitchFamily="2" charset="0"/>
              </a:rPr>
              <a:t>😵</a:t>
            </a:r>
            <a:endParaRPr lang="en-US" sz="2400" dirty="0" err="1">
              <a:latin typeface="Montserrat" pitchFamily="2" charset="0"/>
            </a:endParaRPr>
          </a:p>
        </p:txBody>
      </p:sp>
      <p:sp>
        <p:nvSpPr>
          <p:cNvPr id="41" name="Arrow: Down 40">
            <a:extLst>
              <a:ext uri="{FF2B5EF4-FFF2-40B4-BE49-F238E27FC236}">
                <a16:creationId xmlns:a16="http://schemas.microsoft.com/office/drawing/2014/main" id="{73A68374-B705-54EB-53F1-E15F950E1483}"/>
              </a:ext>
            </a:extLst>
          </p:cNvPr>
          <p:cNvSpPr/>
          <p:nvPr/>
        </p:nvSpPr>
        <p:spPr>
          <a:xfrm rot="14060588">
            <a:off x="4625890" y="4334890"/>
            <a:ext cx="576000" cy="576000"/>
          </a:xfrm>
          <a:prstGeom prst="down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42" name="Arrow: Down 41">
            <a:extLst>
              <a:ext uri="{FF2B5EF4-FFF2-40B4-BE49-F238E27FC236}">
                <a16:creationId xmlns:a16="http://schemas.microsoft.com/office/drawing/2014/main" id="{1CC7A92D-EB35-768A-82EA-F5BFAFE23809}"/>
              </a:ext>
            </a:extLst>
          </p:cNvPr>
          <p:cNvSpPr/>
          <p:nvPr/>
        </p:nvSpPr>
        <p:spPr>
          <a:xfrm rot="18397771">
            <a:off x="7002955" y="4335955"/>
            <a:ext cx="576000" cy="576000"/>
          </a:xfrm>
          <a:prstGeom prst="down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44" name="Arrow: Down 43">
            <a:extLst>
              <a:ext uri="{FF2B5EF4-FFF2-40B4-BE49-F238E27FC236}">
                <a16:creationId xmlns:a16="http://schemas.microsoft.com/office/drawing/2014/main" id="{3DFEA17D-2AF4-235A-C060-5C2303FAA16A}"/>
              </a:ext>
            </a:extLst>
          </p:cNvPr>
          <p:cNvSpPr/>
          <p:nvPr/>
        </p:nvSpPr>
        <p:spPr>
          <a:xfrm>
            <a:off x="5808000" y="2493000"/>
            <a:ext cx="576000" cy="576000"/>
          </a:xfrm>
          <a:prstGeom prst="downArrow">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45" name="!!Cap1">
            <a:extLst>
              <a:ext uri="{FF2B5EF4-FFF2-40B4-BE49-F238E27FC236}">
                <a16:creationId xmlns:a16="http://schemas.microsoft.com/office/drawing/2014/main" id="{F63B2628-A88E-3348-EC86-271C09EF1C45}"/>
              </a:ext>
            </a:extLst>
          </p:cNvPr>
          <p:cNvSpPr txBox="1"/>
          <p:nvPr/>
        </p:nvSpPr>
        <p:spPr>
          <a:xfrm>
            <a:off x="4080000" y="3645000"/>
            <a:ext cx="4032000" cy="411900"/>
          </a:xfrm>
          <a:prstGeom prst="rect">
            <a:avLst/>
          </a:prstGeom>
          <a:noFill/>
        </p:spPr>
        <p:txBody>
          <a:bodyPr wrap="none" lIns="0" tIns="0" rIns="0" bIns="0" rtlCol="0" anchor="ctr">
            <a:noAutofit/>
          </a:bodyPr>
          <a:lstStyle/>
          <a:p>
            <a:pPr algn="ctr"/>
            <a:r>
              <a:rPr lang="en-US" sz="2000" dirty="0">
                <a:latin typeface="Montserrat" pitchFamily="2" charset="0"/>
              </a:rPr>
              <a:t>DRAM may be scarce and</a:t>
            </a:r>
          </a:p>
          <a:p>
            <a:pPr algn="ctr"/>
            <a:r>
              <a:rPr lang="en-US" sz="2000" dirty="0">
                <a:latin typeface="Montserrat" pitchFamily="2" charset="0"/>
              </a:rPr>
              <a:t>competed among file systems</a:t>
            </a:r>
          </a:p>
        </p:txBody>
      </p:sp>
      <p:sp>
        <p:nvSpPr>
          <p:cNvPr id="40" name="!!Cap2">
            <a:extLst>
              <a:ext uri="{FF2B5EF4-FFF2-40B4-BE49-F238E27FC236}">
                <a16:creationId xmlns:a16="http://schemas.microsoft.com/office/drawing/2014/main" id="{08829B78-8F31-DCD8-96C7-0A4FB7516D50}"/>
              </a:ext>
            </a:extLst>
          </p:cNvPr>
          <p:cNvSpPr txBox="1"/>
          <p:nvPr/>
        </p:nvSpPr>
        <p:spPr>
          <a:xfrm>
            <a:off x="4080000" y="3619050"/>
            <a:ext cx="4032000" cy="411900"/>
          </a:xfrm>
          <a:prstGeom prst="rect">
            <a:avLst/>
          </a:prstGeom>
          <a:noFill/>
        </p:spPr>
        <p:txBody>
          <a:bodyPr wrap="none" lIns="0" tIns="0" rIns="0" bIns="0" rtlCol="0" anchor="ctr">
            <a:noAutofit/>
          </a:bodyPr>
          <a:lstStyle/>
          <a:p>
            <a:pPr algn="ctr"/>
            <a:r>
              <a:rPr lang="en-US" sz="2000" dirty="0">
                <a:latin typeface="Montserrat" pitchFamily="2" charset="0"/>
              </a:rPr>
              <a:t>Mux can support page cache</a:t>
            </a:r>
          </a:p>
          <a:p>
            <a:pPr algn="ctr"/>
            <a:r>
              <a:rPr lang="en-US" sz="2000" dirty="0">
                <a:latin typeface="Montserrat" pitchFamily="2" charset="0"/>
              </a:rPr>
              <a:t>with both DRAM and DAX pages</a:t>
            </a:r>
          </a:p>
        </p:txBody>
      </p:sp>
    </p:spTree>
    <p:extLst>
      <p:ext uri="{BB962C8B-B14F-4D97-AF65-F5344CB8AC3E}">
        <p14:creationId xmlns:p14="http://schemas.microsoft.com/office/powerpoint/2010/main" val="41540851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par>
                          <p:cTn id="42" fill="hold">
                            <p:stCondLst>
                              <p:cond delay="2000"/>
                            </p:stCondLst>
                            <p:childTnLst>
                              <p:par>
                                <p:cTn id="43" presetID="42" presetClass="path" presetSubtype="0" accel="50000" decel="50000" fill="hold" grpId="1" nodeType="afterEffect">
                                  <p:stCondLst>
                                    <p:cond delay="0"/>
                                  </p:stCondLst>
                                  <p:childTnLst>
                                    <p:animMotion origin="layout" path="M 5E-6 3.7037E-6 L 0.14167 0.57731 " pathEditMode="relative" rAng="0" ptsTypes="AA">
                                      <p:cBhvr>
                                        <p:cTn id="44" dur="1000" fill="hold"/>
                                        <p:tgtEl>
                                          <p:spTgt spid="27"/>
                                        </p:tgtEl>
                                        <p:attrNameLst>
                                          <p:attrName>ppt_x</p:attrName>
                                          <p:attrName>ppt_y</p:attrName>
                                        </p:attrNameLst>
                                      </p:cBhvr>
                                      <p:rCtr x="7083" y="28866"/>
                                    </p:animMotion>
                                  </p:childTnLst>
                                </p:cTn>
                              </p:par>
                              <p:par>
                                <p:cTn id="45" presetID="42" presetClass="path" presetSubtype="0" accel="50000" decel="50000" fill="hold" grpId="1" nodeType="withEffect">
                                  <p:stCondLst>
                                    <p:cond delay="250"/>
                                  </p:stCondLst>
                                  <p:childTnLst>
                                    <p:animMotion origin="layout" path="M -1.66667E-6 3.7037E-6 L 0.15352 0.57731 " pathEditMode="relative" rAng="0" ptsTypes="AA">
                                      <p:cBhvr>
                                        <p:cTn id="46" dur="1000" fill="hold"/>
                                        <p:tgtEl>
                                          <p:spTgt spid="28"/>
                                        </p:tgtEl>
                                        <p:attrNameLst>
                                          <p:attrName>ppt_x</p:attrName>
                                          <p:attrName>ppt_y</p:attrName>
                                        </p:attrNameLst>
                                      </p:cBhvr>
                                      <p:rCtr x="7669" y="28866"/>
                                    </p:animMotion>
                                  </p:childTnLst>
                                </p:cTn>
                              </p:par>
                              <p:par>
                                <p:cTn id="47" presetID="42" presetClass="path" presetSubtype="0" accel="50000" decel="50000" fill="hold" grpId="1" nodeType="withEffect">
                                  <p:stCondLst>
                                    <p:cond delay="500"/>
                                  </p:stCondLst>
                                  <p:childTnLst>
                                    <p:animMotion origin="layout" path="M 1.66667E-6 3.7037E-6 L 0.16536 0.57731 " pathEditMode="relative" rAng="0" ptsTypes="AA">
                                      <p:cBhvr>
                                        <p:cTn id="48" dur="1000" fill="hold"/>
                                        <p:tgtEl>
                                          <p:spTgt spid="29"/>
                                        </p:tgtEl>
                                        <p:attrNameLst>
                                          <p:attrName>ppt_x</p:attrName>
                                          <p:attrName>ppt_y</p:attrName>
                                        </p:attrNameLst>
                                      </p:cBhvr>
                                      <p:rCtr x="8268" y="28866"/>
                                    </p:animMotion>
                                  </p:childTnLst>
                                </p:cTn>
                              </p:par>
                              <p:par>
                                <p:cTn id="49" presetID="42" presetClass="path" presetSubtype="0" accel="50000" decel="50000" fill="hold" grpId="1" nodeType="withEffect">
                                  <p:stCondLst>
                                    <p:cond delay="750"/>
                                  </p:stCondLst>
                                  <p:childTnLst>
                                    <p:animMotion origin="layout" path="M 5E-6 3.7037E-6 L 0.17722 0.57731 " pathEditMode="relative" rAng="0" ptsTypes="AA">
                                      <p:cBhvr>
                                        <p:cTn id="50" dur="1000" fill="hold"/>
                                        <p:tgtEl>
                                          <p:spTgt spid="30"/>
                                        </p:tgtEl>
                                        <p:attrNameLst>
                                          <p:attrName>ppt_x</p:attrName>
                                          <p:attrName>ppt_y</p:attrName>
                                        </p:attrNameLst>
                                      </p:cBhvr>
                                      <p:rCtr x="8854" y="28866"/>
                                    </p:animMotion>
                                  </p:childTnLst>
                                </p:cTn>
                              </p:par>
                              <p:par>
                                <p:cTn id="51" presetID="10" presetClass="entr" presetSubtype="0" fill="hold" grpId="0" nodeType="withEffect">
                                  <p:stCondLst>
                                    <p:cond delay="125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par>
                                <p:cTn id="54" presetID="10" presetClass="entr" presetSubtype="0" fill="hold" grpId="0" nodeType="withEffect">
                                  <p:stCondLst>
                                    <p:cond delay="150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0" presetClass="entr" presetSubtype="0" fill="hold" grpId="0" nodeType="withEffect">
                                  <p:stCondLst>
                                    <p:cond delay="175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grpId="2" nodeType="clickEffect">
                                  <p:stCondLst>
                                    <p:cond delay="0"/>
                                  </p:stCondLst>
                                  <p:childTnLst>
                                    <p:animMotion origin="layout" path="M 0.14167 0.57731 L 5E-6 3.7037E-6 " pathEditMode="relative" rAng="0" ptsTypes="AA">
                                      <p:cBhvr>
                                        <p:cTn id="63" dur="500" fill="hold"/>
                                        <p:tgtEl>
                                          <p:spTgt spid="27"/>
                                        </p:tgtEl>
                                        <p:attrNameLst>
                                          <p:attrName>ppt_x</p:attrName>
                                          <p:attrName>ppt_y</p:attrName>
                                        </p:attrNameLst>
                                      </p:cBhvr>
                                      <p:rCtr x="-7083" y="-28866"/>
                                    </p:animMotion>
                                  </p:childTnLst>
                                </p:cTn>
                              </p:par>
                              <p:par>
                                <p:cTn id="64" presetID="42" presetClass="path" presetSubtype="0" accel="50000" decel="50000" fill="hold" grpId="2" nodeType="withEffect">
                                  <p:stCondLst>
                                    <p:cond delay="0"/>
                                  </p:stCondLst>
                                  <p:childTnLst>
                                    <p:animMotion origin="layout" path="M 0.15352 0.57731 L -1.66667E-6 3.7037E-6 " pathEditMode="relative" rAng="0" ptsTypes="AA">
                                      <p:cBhvr>
                                        <p:cTn id="65" dur="500" fill="hold"/>
                                        <p:tgtEl>
                                          <p:spTgt spid="28"/>
                                        </p:tgtEl>
                                        <p:attrNameLst>
                                          <p:attrName>ppt_x</p:attrName>
                                          <p:attrName>ppt_y</p:attrName>
                                        </p:attrNameLst>
                                      </p:cBhvr>
                                      <p:rCtr x="-7682" y="-28866"/>
                                    </p:animMotion>
                                  </p:childTnLst>
                                </p:cTn>
                              </p:par>
                              <p:par>
                                <p:cTn id="66" presetID="42" presetClass="path" presetSubtype="0" accel="50000" decel="50000" fill="hold" grpId="2" nodeType="withEffect">
                                  <p:stCondLst>
                                    <p:cond delay="0"/>
                                  </p:stCondLst>
                                  <p:childTnLst>
                                    <p:animMotion origin="layout" path="M 0.16536 0.57731 L 1.66667E-6 3.7037E-6 " pathEditMode="relative" rAng="0" ptsTypes="AA">
                                      <p:cBhvr>
                                        <p:cTn id="67" dur="500" fill="hold"/>
                                        <p:tgtEl>
                                          <p:spTgt spid="29"/>
                                        </p:tgtEl>
                                        <p:attrNameLst>
                                          <p:attrName>ppt_x</p:attrName>
                                          <p:attrName>ppt_y</p:attrName>
                                        </p:attrNameLst>
                                      </p:cBhvr>
                                      <p:rCtr x="-8268" y="-28866"/>
                                    </p:animMotion>
                                  </p:childTnLst>
                                </p:cTn>
                              </p:par>
                              <p:par>
                                <p:cTn id="68" presetID="42" presetClass="path" presetSubtype="0" accel="50000" decel="50000" fill="hold" grpId="2" nodeType="withEffect">
                                  <p:stCondLst>
                                    <p:cond delay="0"/>
                                  </p:stCondLst>
                                  <p:childTnLst>
                                    <p:animMotion origin="layout" path="M 0.17722 0.57731 L 5E-6 3.7037E-6 " pathEditMode="relative" rAng="0" ptsTypes="AA">
                                      <p:cBhvr>
                                        <p:cTn id="69" dur="500" fill="hold"/>
                                        <p:tgtEl>
                                          <p:spTgt spid="30"/>
                                        </p:tgtEl>
                                        <p:attrNameLst>
                                          <p:attrName>ppt_x</p:attrName>
                                          <p:attrName>ppt_y</p:attrName>
                                        </p:attrNameLst>
                                      </p:cBhvr>
                                      <p:rCtr x="-8867" y="-28866"/>
                                    </p:animMotion>
                                  </p:childTnLst>
                                </p:cTn>
                              </p:par>
                              <p:par>
                                <p:cTn id="70" presetID="10" presetClass="exit" presetSubtype="0" fill="hold" grpId="1" nodeType="withEffect">
                                  <p:stCondLst>
                                    <p:cond delay="0"/>
                                  </p:stCondLst>
                                  <p:childTnLst>
                                    <p:animEffect transition="out" filter="fade">
                                      <p:cBhvr>
                                        <p:cTn id="71" dur="500"/>
                                        <p:tgtEl>
                                          <p:spTgt spid="37"/>
                                        </p:tgtEl>
                                      </p:cBhvr>
                                    </p:animEffect>
                                    <p:set>
                                      <p:cBhvr>
                                        <p:cTn id="72" dur="1" fill="hold">
                                          <p:stCondLst>
                                            <p:cond delay="499"/>
                                          </p:stCondLst>
                                        </p:cTn>
                                        <p:tgtEl>
                                          <p:spTgt spid="37"/>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38"/>
                                        </p:tgtEl>
                                      </p:cBhvr>
                                    </p:animEffect>
                                    <p:set>
                                      <p:cBhvr>
                                        <p:cTn id="75" dur="1" fill="hold">
                                          <p:stCondLst>
                                            <p:cond delay="499"/>
                                          </p:stCondLst>
                                        </p:cTn>
                                        <p:tgtEl>
                                          <p:spTgt spid="3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45"/>
                                        </p:tgtEl>
                                      </p:cBhvr>
                                    </p:animEffect>
                                    <p:set>
                                      <p:cBhvr>
                                        <p:cTn id="78" dur="1" fill="hold">
                                          <p:stCondLst>
                                            <p:cond delay="499"/>
                                          </p:stCondLst>
                                        </p:cTn>
                                        <p:tgtEl>
                                          <p:spTgt spid="45"/>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500"/>
                                        <p:tgtEl>
                                          <p:spTgt spid="2"/>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500"/>
                                        <p:tgtEl>
                                          <p:spTgt spid="9"/>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500"/>
                                        <p:tgtEl>
                                          <p:spTgt spid="10"/>
                                        </p:tgtEl>
                                      </p:cBhvr>
                                    </p:animEffect>
                                  </p:childTnLst>
                                </p:cTn>
                              </p:par>
                              <p:par>
                                <p:cTn id="89" presetID="10" presetClass="entr" presetSubtype="0" fill="hold" grpId="0" nodeType="withEffect">
                                  <p:stCondLst>
                                    <p:cond delay="50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500"/>
                                        <p:tgtEl>
                                          <p:spTgt spid="11"/>
                                        </p:tgtEl>
                                      </p:cBhvr>
                                    </p:animEffect>
                                  </p:childTnLst>
                                </p:cTn>
                              </p:par>
                              <p:par>
                                <p:cTn id="92" presetID="10" presetClass="entr" presetSubtype="0" fill="hold" grpId="0" nodeType="withEffect">
                                  <p:stCondLst>
                                    <p:cond delay="75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500"/>
                                        <p:tgtEl>
                                          <p:spTgt spid="13"/>
                                        </p:tgtEl>
                                      </p:cBhvr>
                                    </p:animEffect>
                                  </p:childTnLst>
                                </p:cTn>
                              </p:par>
                              <p:par>
                                <p:cTn id="95" presetID="10" presetClass="entr" presetSubtype="0" fill="hold" grpId="0" nodeType="withEffect">
                                  <p:stCondLst>
                                    <p:cond delay="100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path" presetSubtype="0" accel="50000" decel="50000" fill="hold" grpId="3" nodeType="clickEffect">
                                  <p:stCondLst>
                                    <p:cond delay="0"/>
                                  </p:stCondLst>
                                  <p:childTnLst>
                                    <p:animMotion origin="layout" path="M 5E-6 3.7037E-6 L 0.02357 0.28333 " pathEditMode="relative" rAng="0" ptsTypes="AA">
                                      <p:cBhvr>
                                        <p:cTn id="101" dur="1000" fill="hold"/>
                                        <p:tgtEl>
                                          <p:spTgt spid="27"/>
                                        </p:tgtEl>
                                        <p:attrNameLst>
                                          <p:attrName>ppt_x</p:attrName>
                                          <p:attrName>ppt_y</p:attrName>
                                        </p:attrNameLst>
                                      </p:cBhvr>
                                      <p:rCtr x="1172" y="14167"/>
                                    </p:animMotion>
                                  </p:childTnLst>
                                </p:cTn>
                              </p:par>
                              <p:par>
                                <p:cTn id="102" presetID="42" presetClass="path" presetSubtype="0" accel="50000" decel="50000" fill="hold" grpId="1" nodeType="withEffect">
                                  <p:stCondLst>
                                    <p:cond delay="0"/>
                                  </p:stCondLst>
                                  <p:childTnLst>
                                    <p:animMotion origin="layout" path="M 3.125E-6 4.07407E-6 L 0.29531 -0.33588 " pathEditMode="relative" rAng="0" ptsTypes="AA">
                                      <p:cBhvr>
                                        <p:cTn id="103" dur="1000" fill="hold"/>
                                        <p:tgtEl>
                                          <p:spTgt spid="10"/>
                                        </p:tgtEl>
                                        <p:attrNameLst>
                                          <p:attrName>ppt_x</p:attrName>
                                          <p:attrName>ppt_y</p:attrName>
                                        </p:attrNameLst>
                                      </p:cBhvr>
                                      <p:rCtr x="14766" y="-16806"/>
                                    </p:animMotion>
                                  </p:childTnLst>
                                </p:cTn>
                              </p:par>
                              <p:par>
                                <p:cTn id="104" presetID="10"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500"/>
                                        <p:tgtEl>
                                          <p:spTgt spid="44"/>
                                        </p:tgtEl>
                                      </p:cBhvr>
                                    </p:animEffect>
                                  </p:childTnLst>
                                </p:cTn>
                              </p:par>
                              <p:par>
                                <p:cTn id="110" presetID="42" presetClass="path" presetSubtype="0" accel="50000" decel="50000" fill="hold" grpId="3" nodeType="withEffect">
                                  <p:stCondLst>
                                    <p:cond delay="250"/>
                                  </p:stCondLst>
                                  <p:childTnLst>
                                    <p:animMotion origin="layout" path="M -1.66667E-6 3.7037E-6 L -1.66667E-6 0.2625 " pathEditMode="relative" rAng="0" ptsTypes="AA">
                                      <p:cBhvr>
                                        <p:cTn id="111" dur="1000" fill="hold"/>
                                        <p:tgtEl>
                                          <p:spTgt spid="28"/>
                                        </p:tgtEl>
                                        <p:attrNameLst>
                                          <p:attrName>ppt_x</p:attrName>
                                          <p:attrName>ppt_y</p:attrName>
                                        </p:attrNameLst>
                                      </p:cBhvr>
                                      <p:rCtr x="0" y="13125"/>
                                    </p:animMotion>
                                  </p:childTnLst>
                                </p:cTn>
                              </p:par>
                              <p:par>
                                <p:cTn id="112" presetID="42" presetClass="path" presetSubtype="0" accel="50000" decel="50000" fill="hold" grpId="1" nodeType="withEffect">
                                  <p:stCondLst>
                                    <p:cond delay="250"/>
                                  </p:stCondLst>
                                  <p:childTnLst>
                                    <p:animMotion origin="layout" path="M -3.54167E-6 4.07407E-6 L 0.27175 -0.31505 " pathEditMode="relative" rAng="0" ptsTypes="AA">
                                      <p:cBhvr>
                                        <p:cTn id="113" dur="1000" fill="hold"/>
                                        <p:tgtEl>
                                          <p:spTgt spid="11"/>
                                        </p:tgtEl>
                                        <p:attrNameLst>
                                          <p:attrName>ppt_x</p:attrName>
                                          <p:attrName>ppt_y</p:attrName>
                                        </p:attrNameLst>
                                      </p:cBhvr>
                                      <p:rCtr x="13581" y="-15764"/>
                                    </p:animMotion>
                                  </p:childTnLst>
                                </p:cTn>
                              </p:par>
                              <p:par>
                                <p:cTn id="114" presetID="42" presetClass="path" presetSubtype="0" accel="50000" decel="50000" fill="hold" grpId="3" nodeType="withEffect">
                                  <p:stCondLst>
                                    <p:cond delay="500"/>
                                  </p:stCondLst>
                                  <p:childTnLst>
                                    <p:animMotion origin="layout" path="M 1.66667E-6 3.7037E-6 L -0.02357 0.28333 " pathEditMode="relative" rAng="0" ptsTypes="AA">
                                      <p:cBhvr>
                                        <p:cTn id="115" dur="1000" fill="hold"/>
                                        <p:tgtEl>
                                          <p:spTgt spid="29"/>
                                        </p:tgtEl>
                                        <p:attrNameLst>
                                          <p:attrName>ppt_x</p:attrName>
                                          <p:attrName>ppt_y</p:attrName>
                                        </p:attrNameLst>
                                      </p:cBhvr>
                                      <p:rCtr x="-1185" y="14167"/>
                                    </p:animMotion>
                                  </p:childTnLst>
                                </p:cTn>
                              </p:par>
                              <p:par>
                                <p:cTn id="116" presetID="42" presetClass="path" presetSubtype="0" accel="50000" decel="50000" fill="hold" grpId="1" nodeType="withEffect">
                                  <p:stCondLst>
                                    <p:cond delay="500"/>
                                  </p:stCondLst>
                                  <p:childTnLst>
                                    <p:animMotion origin="layout" path="M -4.16667E-7 4.07407E-6 L 0.24805 -0.33588 " pathEditMode="relative" rAng="0" ptsTypes="AA">
                                      <p:cBhvr>
                                        <p:cTn id="117" dur="1000" fill="hold"/>
                                        <p:tgtEl>
                                          <p:spTgt spid="13"/>
                                        </p:tgtEl>
                                        <p:attrNameLst>
                                          <p:attrName>ppt_x</p:attrName>
                                          <p:attrName>ppt_y</p:attrName>
                                        </p:attrNameLst>
                                      </p:cBhvr>
                                      <p:rCtr x="12396" y="-16806"/>
                                    </p:animMotion>
                                  </p:childTnLst>
                                </p:cTn>
                              </p:par>
                            </p:childTnLst>
                          </p:cTn>
                        </p:par>
                        <p:par>
                          <p:cTn id="118" fill="hold">
                            <p:stCondLst>
                              <p:cond delay="1500"/>
                            </p:stCondLst>
                            <p:childTnLst>
                              <p:par>
                                <p:cTn id="119" presetID="42" presetClass="path" presetSubtype="0" accel="50000" decel="50000" fill="hold" grpId="4" nodeType="afterEffect">
                                  <p:stCondLst>
                                    <p:cond delay="0"/>
                                  </p:stCondLst>
                                  <p:childTnLst>
                                    <p:animMotion origin="layout" path="M 0.02357 0.28333 L 0.14167 0.57731 " pathEditMode="relative" rAng="0" ptsTypes="AA">
                                      <p:cBhvr>
                                        <p:cTn id="120" dur="1000" fill="hold"/>
                                        <p:tgtEl>
                                          <p:spTgt spid="27"/>
                                        </p:tgtEl>
                                        <p:attrNameLst>
                                          <p:attrName>ppt_x</p:attrName>
                                          <p:attrName>ppt_y</p:attrName>
                                        </p:attrNameLst>
                                      </p:cBhvr>
                                      <p:rCtr x="5898" y="14699"/>
                                    </p:animMotion>
                                  </p:childTnLst>
                                </p:cTn>
                              </p:par>
                              <p:par>
                                <p:cTn id="121" presetID="10" presetClass="entr" presetSubtype="0" fill="hold" grpId="0" nodeType="with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500"/>
                                        <p:tgtEl>
                                          <p:spTgt spid="42"/>
                                        </p:tgtEl>
                                      </p:cBhvr>
                                    </p:animEffect>
                                  </p:childTnLst>
                                </p:cTn>
                              </p:par>
                              <p:par>
                                <p:cTn id="124" presetID="42" presetClass="path" presetSubtype="0" accel="50000" decel="50000" fill="hold" grpId="4" nodeType="withEffect">
                                  <p:stCondLst>
                                    <p:cond delay="250"/>
                                  </p:stCondLst>
                                  <p:childTnLst>
                                    <p:animMotion origin="layout" path="M -1.66667E-6 0.2625 L 0.15352 0.57731 " pathEditMode="relative" rAng="0" ptsTypes="AA">
                                      <p:cBhvr>
                                        <p:cTn id="125" dur="1000" fill="hold"/>
                                        <p:tgtEl>
                                          <p:spTgt spid="28"/>
                                        </p:tgtEl>
                                        <p:attrNameLst>
                                          <p:attrName>ppt_x</p:attrName>
                                          <p:attrName>ppt_y</p:attrName>
                                        </p:attrNameLst>
                                      </p:cBhvr>
                                      <p:rCtr x="7669" y="15741"/>
                                    </p:animMotion>
                                  </p:childTnLst>
                                </p:cTn>
                              </p:par>
                              <p:par>
                                <p:cTn id="126" presetID="42" presetClass="path" presetSubtype="0" accel="50000" decel="50000" fill="hold" grpId="4" nodeType="withEffect">
                                  <p:stCondLst>
                                    <p:cond delay="500"/>
                                  </p:stCondLst>
                                  <p:childTnLst>
                                    <p:animMotion origin="layout" path="M -0.02357 0.28333 L 0.16536 0.57731 " pathEditMode="relative" rAng="0" ptsTypes="AA">
                                      <p:cBhvr>
                                        <p:cTn id="127" dur="1000" fill="hold"/>
                                        <p:tgtEl>
                                          <p:spTgt spid="29"/>
                                        </p:tgtEl>
                                        <p:attrNameLst>
                                          <p:attrName>ppt_x</p:attrName>
                                          <p:attrName>ppt_y</p:attrName>
                                        </p:attrNameLst>
                                      </p:cBhvr>
                                      <p:rCtr x="9440" y="14699"/>
                                    </p:animMotion>
                                  </p:childTnLst>
                                </p:cTn>
                              </p:par>
                              <p:par>
                                <p:cTn id="128" presetID="42" presetClass="path" presetSubtype="0" accel="50000" decel="50000" fill="hold" grpId="2" nodeType="withEffect">
                                  <p:stCondLst>
                                    <p:cond delay="750"/>
                                  </p:stCondLst>
                                  <p:childTnLst>
                                    <p:animMotion origin="layout" path="M 0.29531 -0.33588 L 0.51979 -0.02107 " pathEditMode="relative" rAng="0" ptsTypes="AA">
                                      <p:cBhvr>
                                        <p:cTn id="129" dur="1000" fill="hold"/>
                                        <p:tgtEl>
                                          <p:spTgt spid="10"/>
                                        </p:tgtEl>
                                        <p:attrNameLst>
                                          <p:attrName>ppt_x</p:attrName>
                                          <p:attrName>ppt_y</p:attrName>
                                        </p:attrNameLst>
                                      </p:cBhvr>
                                      <p:rCtr x="11224" y="15741"/>
                                    </p:animMotion>
                                  </p:childTnLst>
                                </p:cTn>
                              </p:par>
                              <p:par>
                                <p:cTn id="130" presetID="42" presetClass="path" presetSubtype="0" accel="50000" decel="50000" fill="hold" grpId="2" nodeType="withEffect">
                                  <p:stCondLst>
                                    <p:cond delay="1000"/>
                                  </p:stCondLst>
                                  <p:childTnLst>
                                    <p:animMotion origin="layout" path="M 0.27175 -0.31505 L 0.53164 -0.02107 " pathEditMode="relative" rAng="0" ptsTypes="AA">
                                      <p:cBhvr>
                                        <p:cTn id="131" dur="1000" fill="hold"/>
                                        <p:tgtEl>
                                          <p:spTgt spid="11"/>
                                        </p:tgtEl>
                                        <p:attrNameLst>
                                          <p:attrName>ppt_x</p:attrName>
                                          <p:attrName>ppt_y</p:attrName>
                                        </p:attrNameLst>
                                      </p:cBhvr>
                                      <p:rCtr x="12995" y="14699"/>
                                    </p:animMotion>
                                  </p:childTnLst>
                                </p:cTn>
                              </p:par>
                              <p:par>
                                <p:cTn id="132" presetID="42" presetClass="path" presetSubtype="0" accel="50000" decel="50000" fill="hold" grpId="2" nodeType="withEffect">
                                  <p:stCondLst>
                                    <p:cond delay="1250"/>
                                  </p:stCondLst>
                                  <p:childTnLst>
                                    <p:animMotion origin="layout" path="M 0.24805 -0.33588 L 0.54323 -0.02107 " pathEditMode="relative" rAng="0" ptsTypes="AA">
                                      <p:cBhvr>
                                        <p:cTn id="133" dur="1000" fill="hold"/>
                                        <p:tgtEl>
                                          <p:spTgt spid="13"/>
                                        </p:tgtEl>
                                        <p:attrNameLst>
                                          <p:attrName>ppt_x</p:attrName>
                                          <p:attrName>ppt_y</p:attrName>
                                        </p:attrNameLst>
                                      </p:cBhvr>
                                      <p:rCtr x="14753" y="15741"/>
                                    </p:animMotion>
                                  </p:childTnLst>
                                </p:cTn>
                              </p:par>
                            </p:childTnLst>
                          </p:cTn>
                        </p:par>
                        <p:par>
                          <p:cTn id="134" fill="hold">
                            <p:stCondLst>
                              <p:cond delay="3750"/>
                            </p:stCondLst>
                            <p:childTnLst>
                              <p:par>
                                <p:cTn id="135" presetID="10" presetClass="entr" presetSubtype="0" fill="hold" grpId="0" nodeType="after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fade">
                                      <p:cBhvr>
                                        <p:cTn id="1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P spid="26" grpId="0" animBg="1"/>
      <p:bldP spid="31" grpId="0" animBg="1"/>
      <p:bldP spid="32" grpId="0" animBg="1"/>
      <p:bldP spid="33" grpId="0" animBg="1"/>
      <p:bldP spid="34" grpId="0" animBg="1"/>
      <p:bldP spid="35" grpId="0" animBg="1"/>
      <p:bldP spid="36" grpId="0" animBg="1"/>
      <p:bldP spid="10" grpId="0"/>
      <p:bldP spid="10" grpId="1"/>
      <p:bldP spid="10" grpId="2"/>
      <p:bldP spid="11" grpId="0"/>
      <p:bldP spid="11" grpId="1"/>
      <p:bldP spid="11" grpId="2"/>
      <p:bldP spid="13" grpId="0"/>
      <p:bldP spid="13" grpId="1"/>
      <p:bldP spid="13" grpId="2"/>
      <p:bldP spid="16" grpId="0"/>
      <p:bldP spid="27" grpId="0"/>
      <p:bldP spid="27" grpId="1"/>
      <p:bldP spid="27" grpId="2"/>
      <p:bldP spid="27" grpId="3"/>
      <p:bldP spid="27" grpId="4"/>
      <p:bldP spid="28" grpId="0"/>
      <p:bldP spid="28" grpId="1"/>
      <p:bldP spid="28" grpId="2"/>
      <p:bldP spid="28" grpId="3"/>
      <p:bldP spid="28" grpId="4"/>
      <p:bldP spid="29" grpId="0"/>
      <p:bldP spid="29" grpId="1"/>
      <p:bldP spid="29" grpId="2"/>
      <p:bldP spid="29" grpId="3"/>
      <p:bldP spid="29" grpId="4"/>
      <p:bldP spid="30" grpId="0"/>
      <p:bldP spid="30" grpId="1"/>
      <p:bldP spid="30" grpId="2"/>
      <p:bldP spid="37" grpId="0"/>
      <p:bldP spid="37" grpId="1"/>
      <p:bldP spid="38" grpId="0"/>
      <p:bldP spid="38" grpId="1"/>
      <p:bldP spid="41" grpId="0" animBg="1"/>
      <p:bldP spid="42" grpId="0" animBg="1"/>
      <p:bldP spid="44" grpId="0" animBg="1"/>
      <p:bldP spid="45" grpId="0"/>
      <p:bldP spid="45" grpId="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013C0A-5588-C636-3C3B-3732A15674AE}"/>
              </a:ext>
            </a:extLst>
          </p:cNvPr>
          <p:cNvSpPr>
            <a:spLocks noGrp="1"/>
          </p:cNvSpPr>
          <p:nvPr>
            <p:ph idx="1"/>
          </p:nvPr>
        </p:nvSpPr>
        <p:spPr>
          <a:xfrm>
            <a:off x="5376000" y="1412776"/>
            <a:ext cx="6480640" cy="4896224"/>
          </a:xfrm>
        </p:spPr>
        <p:txBody>
          <a:bodyPr>
            <a:normAutofit/>
          </a:bodyPr>
          <a:lstStyle/>
          <a:p>
            <a:pPr>
              <a:spcAft>
                <a:spcPts val="2000"/>
              </a:spcAft>
            </a:pPr>
            <a:r>
              <a:rPr lang="en-US" b="1" dirty="0">
                <a:solidFill>
                  <a:srgbClr val="4285F4"/>
                </a:solidFill>
              </a:rPr>
              <a:t>Extensibility</a:t>
            </a:r>
            <a:r>
              <a:rPr lang="en-US" dirty="0"/>
              <a:t> = 5 LoC / added device</a:t>
            </a:r>
            <a:endParaRPr lang="en-US" b="1" dirty="0">
              <a:solidFill>
                <a:srgbClr val="F4B400"/>
              </a:solidFill>
            </a:endParaRPr>
          </a:p>
          <a:p>
            <a:r>
              <a:rPr lang="en-US" b="1" dirty="0">
                <a:solidFill>
                  <a:srgbClr val="F4B400"/>
                </a:solidFill>
              </a:rPr>
              <a:t>Env</a:t>
            </a:r>
            <a:r>
              <a:rPr lang="en-US" dirty="0"/>
              <a:t> = Ubuntu 20.04 on Linux 5.15</a:t>
            </a:r>
          </a:p>
          <a:p>
            <a:pPr>
              <a:spcAft>
                <a:spcPts val="2000"/>
              </a:spcAft>
            </a:pPr>
            <a:r>
              <a:rPr lang="en-US" b="1" dirty="0">
                <a:solidFill>
                  <a:srgbClr val="EA4335"/>
                </a:solidFill>
              </a:rPr>
              <a:t>Tool</a:t>
            </a:r>
            <a:r>
              <a:rPr lang="en-US" dirty="0"/>
              <a:t> = </a:t>
            </a:r>
            <a:r>
              <a:rPr lang="en-US" dirty="0" err="1"/>
              <a:t>microbench</a:t>
            </a:r>
            <a:r>
              <a:rPr lang="en-US" dirty="0"/>
              <a:t> from Strata</a:t>
            </a:r>
          </a:p>
          <a:p>
            <a:r>
              <a:rPr lang="en-US" b="1" dirty="0">
                <a:solidFill>
                  <a:srgbClr val="B5179E"/>
                </a:solidFill>
              </a:rPr>
              <a:t>PM</a:t>
            </a:r>
            <a:r>
              <a:rPr lang="en-US" dirty="0"/>
              <a:t> = Intel Optane PM 200</a:t>
            </a:r>
          </a:p>
          <a:p>
            <a:r>
              <a:rPr lang="en-US" b="1" dirty="0">
                <a:solidFill>
                  <a:srgbClr val="560BAD"/>
                </a:solidFill>
              </a:rPr>
              <a:t>SSD</a:t>
            </a:r>
            <a:r>
              <a:rPr lang="en-US" dirty="0"/>
              <a:t> = Intel Optane SSD DC P4800X</a:t>
            </a:r>
          </a:p>
          <a:p>
            <a:r>
              <a:rPr lang="en-US" b="1" dirty="0">
                <a:solidFill>
                  <a:srgbClr val="3A0CA3"/>
                </a:solidFill>
              </a:rPr>
              <a:t>HDD</a:t>
            </a:r>
            <a:r>
              <a:rPr lang="en-US" dirty="0"/>
              <a:t> = Seagate </a:t>
            </a:r>
            <a:r>
              <a:rPr lang="en-US" dirty="0" err="1"/>
              <a:t>Exos</a:t>
            </a:r>
            <a:r>
              <a:rPr lang="en-US" dirty="0"/>
              <a:t> X18</a:t>
            </a:r>
          </a:p>
        </p:txBody>
      </p:sp>
      <p:sp>
        <p:nvSpPr>
          <p:cNvPr id="3" name="Title 2">
            <a:extLst>
              <a:ext uri="{FF2B5EF4-FFF2-40B4-BE49-F238E27FC236}">
                <a16:creationId xmlns:a16="http://schemas.microsoft.com/office/drawing/2014/main" id="{3B276B01-5364-C049-D153-0B03A774BABB}"/>
              </a:ext>
            </a:extLst>
          </p:cNvPr>
          <p:cNvSpPr>
            <a:spLocks noGrp="1"/>
          </p:cNvSpPr>
          <p:nvPr>
            <p:ph type="title"/>
          </p:nvPr>
        </p:nvSpPr>
        <p:spPr/>
        <p:txBody>
          <a:bodyPr/>
          <a:lstStyle/>
          <a:p>
            <a:r>
              <a:rPr lang="en-US"/>
              <a:t>Evaluatin</a:t>
            </a:r>
            <a:r>
              <a:rPr lang="en-US" dirty="0"/>
              <a:t>g</a:t>
            </a:r>
            <a:r>
              <a:rPr lang="en-US"/>
              <a:t> </a:t>
            </a:r>
            <a:r>
              <a:rPr lang="en-US" dirty="0"/>
              <a:t>a prototype of Mux</a:t>
            </a:r>
          </a:p>
        </p:txBody>
      </p:sp>
      <p:sp>
        <p:nvSpPr>
          <p:cNvPr id="4" name="Slide Number Placeholder 3">
            <a:extLst>
              <a:ext uri="{FF2B5EF4-FFF2-40B4-BE49-F238E27FC236}">
                <a16:creationId xmlns:a16="http://schemas.microsoft.com/office/drawing/2014/main" id="{4CC74F31-4297-0164-9802-40DC036E7999}"/>
              </a:ext>
            </a:extLst>
          </p:cNvPr>
          <p:cNvSpPr>
            <a:spLocks noGrp="1"/>
          </p:cNvSpPr>
          <p:nvPr>
            <p:ph type="sldNum" sz="quarter" idx="12"/>
          </p:nvPr>
        </p:nvSpPr>
        <p:spPr/>
        <p:txBody>
          <a:bodyPr/>
          <a:lstStyle/>
          <a:p>
            <a:fld id="{489D56BF-7D31-4F72-9C20-E88EC8CC35D7}" type="slidenum">
              <a:rPr lang="en-US" smtClean="0"/>
              <a:pPr/>
              <a:t>20</a:t>
            </a:fld>
            <a:endParaRPr lang="en-US"/>
          </a:p>
        </p:txBody>
      </p:sp>
      <p:sp>
        <p:nvSpPr>
          <p:cNvPr id="6" name="!!HDDM">
            <a:extLst>
              <a:ext uri="{FF2B5EF4-FFF2-40B4-BE49-F238E27FC236}">
                <a16:creationId xmlns:a16="http://schemas.microsoft.com/office/drawing/2014/main" id="{DC99F59F-8A47-6014-344A-C2D99EF4305C}"/>
              </a:ext>
            </a:extLst>
          </p:cNvPr>
          <p:cNvSpPr/>
          <p:nvPr/>
        </p:nvSpPr>
        <p:spPr>
          <a:xfrm>
            <a:off x="3576000" y="4581000"/>
            <a:ext cx="1296000" cy="144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7" name="!!OptaneM">
            <a:extLst>
              <a:ext uri="{FF2B5EF4-FFF2-40B4-BE49-F238E27FC236}">
                <a16:creationId xmlns:a16="http://schemas.microsoft.com/office/drawing/2014/main" id="{F197A77C-A7F5-E584-AC5B-608BEEE1B1C2}"/>
              </a:ext>
            </a:extLst>
          </p:cNvPr>
          <p:cNvSpPr/>
          <p:nvPr/>
        </p:nvSpPr>
        <p:spPr>
          <a:xfrm>
            <a:off x="696000" y="4581000"/>
            <a:ext cx="1296000" cy="144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8" name="!!SSDM">
            <a:extLst>
              <a:ext uri="{FF2B5EF4-FFF2-40B4-BE49-F238E27FC236}">
                <a16:creationId xmlns:a16="http://schemas.microsoft.com/office/drawing/2014/main" id="{2712C708-53D4-4F56-DA04-08738E3C8D89}"/>
              </a:ext>
            </a:extLst>
          </p:cNvPr>
          <p:cNvSpPr/>
          <p:nvPr/>
        </p:nvSpPr>
        <p:spPr>
          <a:xfrm>
            <a:off x="2136000" y="4581000"/>
            <a:ext cx="1296000" cy="144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9" name="!!MTFSM">
            <a:extLst>
              <a:ext uri="{FF2B5EF4-FFF2-40B4-BE49-F238E27FC236}">
                <a16:creationId xmlns:a16="http://schemas.microsoft.com/office/drawing/2014/main" id="{30CEDC19-90C3-D41D-83BC-6403A2B4E9AA}"/>
              </a:ext>
            </a:extLst>
          </p:cNvPr>
          <p:cNvSpPr/>
          <p:nvPr/>
        </p:nvSpPr>
        <p:spPr>
          <a:xfrm>
            <a:off x="696000" y="2205000"/>
            <a:ext cx="4176000" cy="2304000"/>
          </a:xfrm>
          <a:prstGeom prst="roundRect">
            <a:avLst>
              <a:gd name="adj" fmla="val 13084"/>
            </a:avLst>
          </a:prstGeom>
          <a:solidFill>
            <a:srgbClr val="4285F4"/>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endParaRPr lang="en-US" sz="1200" dirty="0">
              <a:solidFill>
                <a:schemeClr val="bg1"/>
              </a:solidFill>
              <a:latin typeface="Montserrat" pitchFamily="2" charset="0"/>
            </a:endParaRPr>
          </a:p>
          <a:p>
            <a:pPr algn="ctr"/>
            <a:r>
              <a:rPr lang="en-US" sz="2000" dirty="0">
                <a:solidFill>
                  <a:schemeClr val="bg1"/>
                </a:solidFill>
                <a:latin typeface="Montserrat" pitchFamily="2" charset="0"/>
              </a:rPr>
              <a:t>Mux</a:t>
            </a:r>
          </a:p>
        </p:txBody>
      </p:sp>
      <p:sp>
        <p:nvSpPr>
          <p:cNvPr id="10" name="!!OptanePkg">
            <a:extLst>
              <a:ext uri="{FF2B5EF4-FFF2-40B4-BE49-F238E27FC236}">
                <a16:creationId xmlns:a16="http://schemas.microsoft.com/office/drawing/2014/main" id="{9F7029B5-5C9B-8499-A4BC-D7F8362A7307}"/>
              </a:ext>
            </a:extLst>
          </p:cNvPr>
          <p:cNvSpPr/>
          <p:nvPr/>
        </p:nvSpPr>
        <p:spPr>
          <a:xfrm>
            <a:off x="768000" y="2997000"/>
            <a:ext cx="1224000" cy="1440000"/>
          </a:xfrm>
          <a:prstGeom prst="roundRect">
            <a:avLst>
              <a:gd name="adj" fmla="val 19490"/>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1" name="!!SSDPkg">
            <a:extLst>
              <a:ext uri="{FF2B5EF4-FFF2-40B4-BE49-F238E27FC236}">
                <a16:creationId xmlns:a16="http://schemas.microsoft.com/office/drawing/2014/main" id="{F92A4548-4BD5-DDCB-03EB-41C8197BA630}"/>
              </a:ext>
            </a:extLst>
          </p:cNvPr>
          <p:cNvSpPr/>
          <p:nvPr/>
        </p:nvSpPr>
        <p:spPr>
          <a:xfrm>
            <a:off x="2136000" y="2997000"/>
            <a:ext cx="1296000" cy="1440000"/>
          </a:xfrm>
          <a:prstGeom prst="roundRect">
            <a:avLst>
              <a:gd name="adj" fmla="val 17819"/>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2" name="!!HDDPkg">
            <a:extLst>
              <a:ext uri="{FF2B5EF4-FFF2-40B4-BE49-F238E27FC236}">
                <a16:creationId xmlns:a16="http://schemas.microsoft.com/office/drawing/2014/main" id="{6355A800-B6B4-89E4-F1BE-9BB363EB072C}"/>
              </a:ext>
            </a:extLst>
          </p:cNvPr>
          <p:cNvSpPr/>
          <p:nvPr/>
        </p:nvSpPr>
        <p:spPr>
          <a:xfrm>
            <a:off x="3576000" y="2997000"/>
            <a:ext cx="1224000" cy="1440000"/>
          </a:xfrm>
          <a:prstGeom prst="roundRect">
            <a:avLst>
              <a:gd name="adj" fmla="val 20312"/>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3" name="!!OptaneDrvM">
            <a:extLst>
              <a:ext uri="{FF2B5EF4-FFF2-40B4-BE49-F238E27FC236}">
                <a16:creationId xmlns:a16="http://schemas.microsoft.com/office/drawing/2014/main" id="{AAE701ED-0C74-A012-2D98-A682169B74C0}"/>
              </a:ext>
            </a:extLst>
          </p:cNvPr>
          <p:cNvSpPr/>
          <p:nvPr/>
        </p:nvSpPr>
        <p:spPr>
          <a:xfrm>
            <a:off x="840000" y="4004900"/>
            <a:ext cx="1080000" cy="360100"/>
          </a:xfrm>
          <a:prstGeom prst="roundRect">
            <a:avLst>
              <a:gd name="adj" fmla="val 50000"/>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latin typeface="Montserrat" pitchFamily="2" charset="0"/>
              </a:rPr>
              <a:t>PM </a:t>
            </a:r>
            <a:r>
              <a:rPr lang="en-US" sz="1600" dirty="0" err="1">
                <a:solidFill>
                  <a:schemeClr val="bg1"/>
                </a:solidFill>
                <a:latin typeface="Montserrat" pitchFamily="2" charset="0"/>
              </a:rPr>
              <a:t>Drv</a:t>
            </a:r>
            <a:r>
              <a:rPr lang="en-US" sz="1600" dirty="0">
                <a:solidFill>
                  <a:schemeClr val="bg1"/>
                </a:solidFill>
                <a:latin typeface="Montserrat" pitchFamily="2" charset="0"/>
              </a:rPr>
              <a:t>.</a:t>
            </a:r>
          </a:p>
        </p:txBody>
      </p:sp>
      <p:sp>
        <p:nvSpPr>
          <p:cNvPr id="14" name="!!SSDDrvM">
            <a:extLst>
              <a:ext uri="{FF2B5EF4-FFF2-40B4-BE49-F238E27FC236}">
                <a16:creationId xmlns:a16="http://schemas.microsoft.com/office/drawing/2014/main" id="{3E9F13E4-A165-38AE-0F47-D5A7D32DDD63}"/>
              </a:ext>
            </a:extLst>
          </p:cNvPr>
          <p:cNvSpPr/>
          <p:nvPr/>
        </p:nvSpPr>
        <p:spPr>
          <a:xfrm>
            <a:off x="2208000" y="4004900"/>
            <a:ext cx="1152000" cy="360100"/>
          </a:xfrm>
          <a:prstGeom prst="roundRect">
            <a:avLst>
              <a:gd name="adj" fmla="val 50000"/>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latin typeface="Montserrat" pitchFamily="2" charset="0"/>
              </a:rPr>
              <a:t>SSD </a:t>
            </a:r>
            <a:r>
              <a:rPr lang="en-US" sz="1600" dirty="0" err="1">
                <a:solidFill>
                  <a:schemeClr val="bg1"/>
                </a:solidFill>
                <a:latin typeface="Montserrat" pitchFamily="2" charset="0"/>
              </a:rPr>
              <a:t>Drv</a:t>
            </a:r>
            <a:r>
              <a:rPr lang="en-US" sz="1600" dirty="0">
                <a:solidFill>
                  <a:schemeClr val="bg1"/>
                </a:solidFill>
                <a:latin typeface="Montserrat" pitchFamily="2" charset="0"/>
              </a:rPr>
              <a:t>.</a:t>
            </a:r>
          </a:p>
        </p:txBody>
      </p:sp>
      <p:sp>
        <p:nvSpPr>
          <p:cNvPr id="15" name="!!HDDDrvM">
            <a:extLst>
              <a:ext uri="{FF2B5EF4-FFF2-40B4-BE49-F238E27FC236}">
                <a16:creationId xmlns:a16="http://schemas.microsoft.com/office/drawing/2014/main" id="{8ADE70CE-F784-6D23-295A-E286B0A33FF0}"/>
              </a:ext>
            </a:extLst>
          </p:cNvPr>
          <p:cNvSpPr/>
          <p:nvPr/>
        </p:nvSpPr>
        <p:spPr>
          <a:xfrm>
            <a:off x="3648000" y="4004900"/>
            <a:ext cx="1080000" cy="360100"/>
          </a:xfrm>
          <a:prstGeom prst="roundRect">
            <a:avLst>
              <a:gd name="adj" fmla="val 50000"/>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latin typeface="Montserrat" pitchFamily="2" charset="0"/>
              </a:rPr>
              <a:t>HDD </a:t>
            </a:r>
            <a:r>
              <a:rPr lang="en-US" sz="1600" dirty="0" err="1">
                <a:solidFill>
                  <a:schemeClr val="bg1"/>
                </a:solidFill>
                <a:latin typeface="Montserrat" pitchFamily="2" charset="0"/>
              </a:rPr>
              <a:t>Drv</a:t>
            </a:r>
            <a:r>
              <a:rPr lang="en-US" sz="1600" dirty="0">
                <a:solidFill>
                  <a:schemeClr val="bg1"/>
                </a:solidFill>
                <a:latin typeface="Montserrat" pitchFamily="2" charset="0"/>
              </a:rPr>
              <a:t>.</a:t>
            </a:r>
          </a:p>
        </p:txBody>
      </p:sp>
      <p:sp>
        <p:nvSpPr>
          <p:cNvPr id="19" name="!!KernM">
            <a:extLst>
              <a:ext uri="{FF2B5EF4-FFF2-40B4-BE49-F238E27FC236}">
                <a16:creationId xmlns:a16="http://schemas.microsoft.com/office/drawing/2014/main" id="{23BF013E-81DC-5B10-E0FA-798F7BD69EB9}"/>
              </a:ext>
            </a:extLst>
          </p:cNvPr>
          <p:cNvSpPr/>
          <p:nvPr/>
        </p:nvSpPr>
        <p:spPr>
          <a:xfrm>
            <a:off x="696000" y="1701000"/>
            <a:ext cx="4176000" cy="423600"/>
          </a:xfrm>
          <a:prstGeom prst="roundRect">
            <a:avLst>
              <a:gd name="adj" fmla="val 50000"/>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Linux VFS Infra</a:t>
            </a:r>
          </a:p>
        </p:txBody>
      </p:sp>
      <p:sp>
        <p:nvSpPr>
          <p:cNvPr id="5" name="!!OptaneDrv">
            <a:extLst>
              <a:ext uri="{FF2B5EF4-FFF2-40B4-BE49-F238E27FC236}">
                <a16:creationId xmlns:a16="http://schemas.microsoft.com/office/drawing/2014/main" id="{A463D71A-9864-8AB7-127D-62CF76D9BB35}"/>
              </a:ext>
            </a:extLst>
          </p:cNvPr>
          <p:cNvSpPr/>
          <p:nvPr/>
        </p:nvSpPr>
        <p:spPr>
          <a:xfrm>
            <a:off x="840000" y="3069000"/>
            <a:ext cx="1080000" cy="864000"/>
          </a:xfrm>
          <a:prstGeom prst="roundRect">
            <a:avLst>
              <a:gd name="adj" fmla="val 20269"/>
            </a:avLst>
          </a:prstGeom>
          <a:solidFill>
            <a:srgbClr val="34A85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a:p>
            <a:pPr algn="ctr"/>
            <a:r>
              <a:rPr lang="en-US" dirty="0">
                <a:solidFill>
                  <a:schemeClr val="bg1"/>
                </a:solidFill>
                <a:latin typeface="Montserrat" pitchFamily="2" charset="0"/>
              </a:rPr>
              <a:t>File Sys.</a:t>
            </a:r>
          </a:p>
        </p:txBody>
      </p:sp>
      <p:sp>
        <p:nvSpPr>
          <p:cNvPr id="20" name="!!SSDDrv">
            <a:extLst>
              <a:ext uri="{FF2B5EF4-FFF2-40B4-BE49-F238E27FC236}">
                <a16:creationId xmlns:a16="http://schemas.microsoft.com/office/drawing/2014/main" id="{9F61AFEC-AE64-CD3D-E8B7-8AFDDED7066E}"/>
              </a:ext>
            </a:extLst>
          </p:cNvPr>
          <p:cNvSpPr/>
          <p:nvPr/>
        </p:nvSpPr>
        <p:spPr>
          <a:xfrm>
            <a:off x="2208000" y="3069000"/>
            <a:ext cx="1152000" cy="864000"/>
          </a:xfrm>
          <a:prstGeom prst="roundRect">
            <a:avLst>
              <a:gd name="adj" fmla="val 18799"/>
            </a:avLst>
          </a:prstGeom>
          <a:solidFill>
            <a:srgbClr val="34A85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a:p>
            <a:pPr algn="ctr"/>
            <a:r>
              <a:rPr lang="en-US" dirty="0">
                <a:solidFill>
                  <a:schemeClr val="bg1"/>
                </a:solidFill>
                <a:latin typeface="Montserrat" pitchFamily="2" charset="0"/>
              </a:rPr>
              <a:t>File Sys.</a:t>
            </a:r>
          </a:p>
        </p:txBody>
      </p:sp>
      <p:sp>
        <p:nvSpPr>
          <p:cNvPr id="21" name="!!HDDDrv">
            <a:extLst>
              <a:ext uri="{FF2B5EF4-FFF2-40B4-BE49-F238E27FC236}">
                <a16:creationId xmlns:a16="http://schemas.microsoft.com/office/drawing/2014/main" id="{B3612298-0B6C-7BFA-93BD-E54ABDEEFDFF}"/>
              </a:ext>
            </a:extLst>
          </p:cNvPr>
          <p:cNvSpPr/>
          <p:nvPr/>
        </p:nvSpPr>
        <p:spPr>
          <a:xfrm>
            <a:off x="3648000" y="3069000"/>
            <a:ext cx="1080000" cy="864000"/>
          </a:xfrm>
          <a:prstGeom prst="roundRect">
            <a:avLst>
              <a:gd name="adj" fmla="val 19166"/>
            </a:avLst>
          </a:prstGeom>
          <a:solidFill>
            <a:srgbClr val="34A85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a:p>
            <a:pPr algn="ctr"/>
            <a:r>
              <a:rPr lang="en-US" dirty="0">
                <a:solidFill>
                  <a:schemeClr val="bg1"/>
                </a:solidFill>
                <a:latin typeface="Montserrat" pitchFamily="2" charset="0"/>
              </a:rPr>
              <a:t>File Sys.</a:t>
            </a:r>
          </a:p>
        </p:txBody>
      </p:sp>
      <p:pic>
        <p:nvPicPr>
          <p:cNvPr id="24" name="Picture 2" descr="Get file creation time on Linux with EXT4 · Igor Moiseev">
            <a:extLst>
              <a:ext uri="{FF2B5EF4-FFF2-40B4-BE49-F238E27FC236}">
                <a16:creationId xmlns:a16="http://schemas.microsoft.com/office/drawing/2014/main" id="{992DE541-F729-2904-8C17-C1137D173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00" y="3182877"/>
            <a:ext cx="1080000" cy="6061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5C94CAE8-CC99-42A3-0DAF-7376BCF4AC3C}"/>
              </a:ext>
            </a:extLst>
          </p:cNvPr>
          <p:cNvPicPr>
            <a:picLocks noChangeAspect="1"/>
          </p:cNvPicPr>
          <p:nvPr/>
        </p:nvPicPr>
        <p:blipFill>
          <a:blip r:embed="rId4"/>
          <a:stretch>
            <a:fillRect/>
          </a:stretch>
        </p:blipFill>
        <p:spPr>
          <a:xfrm>
            <a:off x="2208000" y="3213000"/>
            <a:ext cx="1152000" cy="625890"/>
          </a:xfrm>
          <a:prstGeom prst="rect">
            <a:avLst/>
          </a:prstGeom>
        </p:spPr>
      </p:pic>
      <p:pic>
        <p:nvPicPr>
          <p:cNvPr id="27" name="Picture 26">
            <a:extLst>
              <a:ext uri="{FF2B5EF4-FFF2-40B4-BE49-F238E27FC236}">
                <a16:creationId xmlns:a16="http://schemas.microsoft.com/office/drawing/2014/main" id="{C17AB2EA-0717-7732-30EA-0F71E8FBECB4}"/>
              </a:ext>
            </a:extLst>
          </p:cNvPr>
          <p:cNvPicPr>
            <a:picLocks noChangeAspect="1"/>
          </p:cNvPicPr>
          <p:nvPr/>
        </p:nvPicPr>
        <p:blipFill>
          <a:blip r:embed="rId5"/>
          <a:stretch>
            <a:fillRect/>
          </a:stretch>
        </p:blipFill>
        <p:spPr>
          <a:xfrm>
            <a:off x="840000" y="3285000"/>
            <a:ext cx="1079999" cy="446191"/>
          </a:xfrm>
          <a:prstGeom prst="rect">
            <a:avLst/>
          </a:prstGeom>
        </p:spPr>
      </p:pic>
    </p:spTree>
    <p:extLst>
      <p:ext uri="{BB962C8B-B14F-4D97-AF65-F5344CB8AC3E}">
        <p14:creationId xmlns:p14="http://schemas.microsoft.com/office/powerpoint/2010/main" val="9666387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xit" presetSubtype="0" fill="hold" grpId="0" nodeType="withEffect">
                                  <p:stCondLst>
                                    <p:cond delay="25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10" presetClass="entr" presetSubtype="0" fill="hold" nodeType="withEffect">
                                  <p:stCondLst>
                                    <p:cond delay="25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xit" presetSubtype="0" fill="hold" grpId="0" nodeType="withEffect">
                                  <p:stCondLst>
                                    <p:cond delay="50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10" presetClass="entr" presetSubtype="0" fill="hold" nodeType="withEffect">
                                  <p:stCondLst>
                                    <p:cond delay="5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DE0506-60EB-5BAE-FE72-CC8BE7604032}"/>
              </a:ext>
            </a:extLst>
          </p:cNvPr>
          <p:cNvSpPr>
            <a:spLocks noGrp="1"/>
          </p:cNvSpPr>
          <p:nvPr>
            <p:ph type="title"/>
          </p:nvPr>
        </p:nvSpPr>
        <p:spPr/>
        <p:txBody>
          <a:bodyPr/>
          <a:lstStyle/>
          <a:p>
            <a:r>
              <a:rPr lang="en-US" dirty="0"/>
              <a:t>Mux </a:t>
            </a:r>
            <a:r>
              <a:rPr lang="en-US" altLang="zh-CN" dirty="0"/>
              <a:t>brings more tiering possibilities</a:t>
            </a:r>
            <a:endParaRPr lang="en-US" dirty="0"/>
          </a:p>
        </p:txBody>
      </p:sp>
      <p:sp>
        <p:nvSpPr>
          <p:cNvPr id="4" name="Slide Number Placeholder 3">
            <a:extLst>
              <a:ext uri="{FF2B5EF4-FFF2-40B4-BE49-F238E27FC236}">
                <a16:creationId xmlns:a16="http://schemas.microsoft.com/office/drawing/2014/main" id="{9C7D8215-A7E7-218A-C135-BC98B92F421E}"/>
              </a:ext>
            </a:extLst>
          </p:cNvPr>
          <p:cNvSpPr>
            <a:spLocks noGrp="1"/>
          </p:cNvSpPr>
          <p:nvPr>
            <p:ph type="sldNum" sz="quarter" idx="12"/>
          </p:nvPr>
        </p:nvSpPr>
        <p:spPr/>
        <p:txBody>
          <a:bodyPr/>
          <a:lstStyle/>
          <a:p>
            <a:fld id="{489D56BF-7D31-4F72-9C20-E88EC8CC35D7}" type="slidenum">
              <a:rPr lang="en-US" smtClean="0"/>
              <a:pPr/>
              <a:t>21</a:t>
            </a:fld>
            <a:endParaRPr lang="en-US"/>
          </a:p>
        </p:txBody>
      </p:sp>
      <p:sp>
        <p:nvSpPr>
          <p:cNvPr id="8" name="TextBox 7">
            <a:extLst>
              <a:ext uri="{FF2B5EF4-FFF2-40B4-BE49-F238E27FC236}">
                <a16:creationId xmlns:a16="http://schemas.microsoft.com/office/drawing/2014/main" id="{B38A6602-F6EF-8F0F-6E66-93075900B99E}"/>
              </a:ext>
            </a:extLst>
          </p:cNvPr>
          <p:cNvSpPr txBox="1"/>
          <p:nvPr/>
        </p:nvSpPr>
        <p:spPr>
          <a:xfrm>
            <a:off x="2496000" y="5805000"/>
            <a:ext cx="2880000" cy="720000"/>
          </a:xfrm>
          <a:prstGeom prst="rect">
            <a:avLst/>
          </a:prstGeom>
          <a:noFill/>
        </p:spPr>
        <p:txBody>
          <a:bodyPr wrap="none" lIns="0" tIns="0" rIns="0" bIns="0" rtlCol="0" anchor="ctr">
            <a:noAutofit/>
          </a:bodyPr>
          <a:lstStyle/>
          <a:p>
            <a:pPr algn="ctr"/>
            <a:r>
              <a:rPr lang="en-US" sz="2000" b="1" dirty="0">
                <a:solidFill>
                  <a:srgbClr val="F72585"/>
                </a:solidFill>
                <a:latin typeface="Montserrat" pitchFamily="2" charset="0"/>
              </a:rPr>
              <a:t>Mux supports all</a:t>
            </a:r>
          </a:p>
          <a:p>
            <a:pPr algn="ctr"/>
            <a:r>
              <a:rPr lang="en-US" sz="2000" b="1" dirty="0">
                <a:solidFill>
                  <a:srgbClr val="F72585"/>
                </a:solidFill>
                <a:latin typeface="Montserrat" pitchFamily="2" charset="0"/>
              </a:rPr>
              <a:t>migration directions</a:t>
            </a:r>
          </a:p>
        </p:txBody>
      </p:sp>
      <p:sp>
        <p:nvSpPr>
          <p:cNvPr id="9" name="TextBox 8">
            <a:extLst>
              <a:ext uri="{FF2B5EF4-FFF2-40B4-BE49-F238E27FC236}">
                <a16:creationId xmlns:a16="http://schemas.microsoft.com/office/drawing/2014/main" id="{261007BD-8EB9-5B5A-0211-C4BE03DA7505}"/>
              </a:ext>
            </a:extLst>
          </p:cNvPr>
          <p:cNvSpPr txBox="1"/>
          <p:nvPr/>
        </p:nvSpPr>
        <p:spPr>
          <a:xfrm>
            <a:off x="6816000" y="5805000"/>
            <a:ext cx="2880000" cy="720000"/>
          </a:xfrm>
          <a:prstGeom prst="rect">
            <a:avLst/>
          </a:prstGeom>
          <a:noFill/>
        </p:spPr>
        <p:txBody>
          <a:bodyPr wrap="none" lIns="0" tIns="0" rIns="0" bIns="0" rtlCol="0" anchor="ctr">
            <a:noAutofit/>
          </a:bodyPr>
          <a:lstStyle/>
          <a:p>
            <a:pPr algn="ctr"/>
            <a:r>
              <a:rPr lang="en-US" sz="2000" b="1" dirty="0">
                <a:solidFill>
                  <a:srgbClr val="F72585"/>
                </a:solidFill>
                <a:latin typeface="Montserrat" pitchFamily="2" charset="0"/>
              </a:rPr>
              <a:t>Mux enables 2.59x faster</a:t>
            </a:r>
          </a:p>
          <a:p>
            <a:pPr algn="ctr"/>
            <a:r>
              <a:rPr lang="en-US" sz="2000" b="1" dirty="0">
                <a:solidFill>
                  <a:srgbClr val="F72585"/>
                </a:solidFill>
                <a:latin typeface="Montserrat" pitchFamily="2" charset="0"/>
              </a:rPr>
              <a:t>migration via FS optimizations</a:t>
            </a:r>
          </a:p>
        </p:txBody>
      </p:sp>
      <p:sp>
        <p:nvSpPr>
          <p:cNvPr id="32" name="Freeform: Shape 31">
            <a:extLst>
              <a:ext uri="{FF2B5EF4-FFF2-40B4-BE49-F238E27FC236}">
                <a16:creationId xmlns:a16="http://schemas.microsoft.com/office/drawing/2014/main" id="{7CE69113-37FF-4FBF-5BF3-2B68E8C3CBF8}"/>
              </a:ext>
            </a:extLst>
          </p:cNvPr>
          <p:cNvSpPr/>
          <p:nvPr/>
        </p:nvSpPr>
        <p:spPr>
          <a:xfrm>
            <a:off x="2424000" y="2349000"/>
            <a:ext cx="864000" cy="864000"/>
          </a:xfrm>
          <a:custGeom>
            <a:avLst/>
            <a:gdLst>
              <a:gd name="connsiteX0" fmla="*/ 341699 w 864000"/>
              <a:gd name="connsiteY0" fmla="*/ 0 h 864000"/>
              <a:gd name="connsiteX1" fmla="*/ 864000 w 864000"/>
              <a:gd name="connsiteY1" fmla="*/ 0 h 864000"/>
              <a:gd name="connsiteX2" fmla="*/ 864000 w 864000"/>
              <a:gd name="connsiteY2" fmla="*/ 864000 h 864000"/>
              <a:gd name="connsiteX3" fmla="*/ 0 w 864000"/>
              <a:gd name="connsiteY3" fmla="*/ 864000 h 864000"/>
              <a:gd name="connsiteX4" fmla="*/ 0 w 864000"/>
              <a:gd name="connsiteY4" fmla="*/ 341699 h 864000"/>
              <a:gd name="connsiteX5" fmla="*/ 341699 w 864000"/>
              <a:gd name="connsiteY5"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00" h="864000">
                <a:moveTo>
                  <a:pt x="341699" y="0"/>
                </a:moveTo>
                <a:lnTo>
                  <a:pt x="864000" y="0"/>
                </a:lnTo>
                <a:lnTo>
                  <a:pt x="864000" y="864000"/>
                </a:lnTo>
                <a:lnTo>
                  <a:pt x="0" y="864000"/>
                </a:lnTo>
                <a:lnTo>
                  <a:pt x="0" y="341699"/>
                </a:lnTo>
                <a:cubicBezTo>
                  <a:pt x="0" y="152984"/>
                  <a:pt x="152984" y="0"/>
                  <a:pt x="341699" y="0"/>
                </a:cubicBezTo>
                <a:close/>
              </a:path>
            </a:pathLst>
          </a:custGeom>
          <a:solidFill>
            <a:srgbClr val="D9D9D9"/>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000" dirty="0">
              <a:solidFill>
                <a:schemeClr val="tx1"/>
              </a:solidFill>
              <a:latin typeface="Montserrat" pitchFamily="2" charset="0"/>
            </a:endParaRPr>
          </a:p>
        </p:txBody>
      </p:sp>
      <p:sp>
        <p:nvSpPr>
          <p:cNvPr id="31" name="Freeform: Shape 30">
            <a:extLst>
              <a:ext uri="{FF2B5EF4-FFF2-40B4-BE49-F238E27FC236}">
                <a16:creationId xmlns:a16="http://schemas.microsoft.com/office/drawing/2014/main" id="{6457DC6E-9C92-6D2E-E8C4-713F659025E8}"/>
              </a:ext>
            </a:extLst>
          </p:cNvPr>
          <p:cNvSpPr/>
          <p:nvPr/>
        </p:nvSpPr>
        <p:spPr>
          <a:xfrm>
            <a:off x="3360000" y="2349000"/>
            <a:ext cx="864000" cy="864000"/>
          </a:xfrm>
          <a:custGeom>
            <a:avLst/>
            <a:gdLst>
              <a:gd name="connsiteX0" fmla="*/ 0 w 864000"/>
              <a:gd name="connsiteY0" fmla="*/ 0 h 864000"/>
              <a:gd name="connsiteX1" fmla="*/ 864000 w 864000"/>
              <a:gd name="connsiteY1" fmla="*/ 0 h 864000"/>
              <a:gd name="connsiteX2" fmla="*/ 864000 w 864000"/>
              <a:gd name="connsiteY2" fmla="*/ 864000 h 864000"/>
              <a:gd name="connsiteX3" fmla="*/ 0 w 864000"/>
              <a:gd name="connsiteY3" fmla="*/ 864000 h 864000"/>
              <a:gd name="connsiteX4" fmla="*/ 0 w 864000"/>
              <a:gd name="connsiteY4" fmla="*/ 0 h 8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00" h="864000">
                <a:moveTo>
                  <a:pt x="0" y="0"/>
                </a:moveTo>
                <a:lnTo>
                  <a:pt x="864000" y="0"/>
                </a:lnTo>
                <a:lnTo>
                  <a:pt x="864000" y="864000"/>
                </a:lnTo>
                <a:lnTo>
                  <a:pt x="0" y="864000"/>
                </a:lnTo>
                <a:lnTo>
                  <a:pt x="0" y="0"/>
                </a:lnTo>
                <a:close/>
              </a:path>
            </a:pathLst>
          </a:custGeom>
          <a:solidFill>
            <a:srgbClr val="E8E583"/>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2000" dirty="0">
                <a:solidFill>
                  <a:schemeClr val="tx1"/>
                </a:solidFill>
                <a:latin typeface="Montserrat" pitchFamily="2" charset="0"/>
              </a:rPr>
              <a:t>375</a:t>
            </a:r>
          </a:p>
        </p:txBody>
      </p:sp>
      <p:sp>
        <p:nvSpPr>
          <p:cNvPr id="30" name="Freeform: Shape 29">
            <a:extLst>
              <a:ext uri="{FF2B5EF4-FFF2-40B4-BE49-F238E27FC236}">
                <a16:creationId xmlns:a16="http://schemas.microsoft.com/office/drawing/2014/main" id="{4E01AB5F-2437-FBB5-43DA-38911BFE70D1}"/>
              </a:ext>
            </a:extLst>
          </p:cNvPr>
          <p:cNvSpPr/>
          <p:nvPr/>
        </p:nvSpPr>
        <p:spPr>
          <a:xfrm>
            <a:off x="4296000" y="2349000"/>
            <a:ext cx="864000" cy="864000"/>
          </a:xfrm>
          <a:custGeom>
            <a:avLst/>
            <a:gdLst>
              <a:gd name="connsiteX0" fmla="*/ 0 w 864000"/>
              <a:gd name="connsiteY0" fmla="*/ 0 h 864000"/>
              <a:gd name="connsiteX1" fmla="*/ 522301 w 864000"/>
              <a:gd name="connsiteY1" fmla="*/ 0 h 864000"/>
              <a:gd name="connsiteX2" fmla="*/ 864000 w 864000"/>
              <a:gd name="connsiteY2" fmla="*/ 341699 h 864000"/>
              <a:gd name="connsiteX3" fmla="*/ 864000 w 864000"/>
              <a:gd name="connsiteY3" fmla="*/ 864000 h 864000"/>
              <a:gd name="connsiteX4" fmla="*/ 0 w 864000"/>
              <a:gd name="connsiteY4" fmla="*/ 864000 h 864000"/>
              <a:gd name="connsiteX5" fmla="*/ 0 w 864000"/>
              <a:gd name="connsiteY5"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00" h="864000">
                <a:moveTo>
                  <a:pt x="0" y="0"/>
                </a:moveTo>
                <a:lnTo>
                  <a:pt x="522301" y="0"/>
                </a:lnTo>
                <a:cubicBezTo>
                  <a:pt x="711016" y="0"/>
                  <a:pt x="864000" y="152984"/>
                  <a:pt x="864000" y="341699"/>
                </a:cubicBezTo>
                <a:lnTo>
                  <a:pt x="864000" y="864000"/>
                </a:lnTo>
                <a:lnTo>
                  <a:pt x="0" y="864000"/>
                </a:lnTo>
                <a:lnTo>
                  <a:pt x="0" y="0"/>
                </a:lnTo>
                <a:close/>
              </a:path>
            </a:pathLst>
          </a:custGeom>
          <a:solidFill>
            <a:srgbClr val="F8696B"/>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2000" dirty="0">
                <a:solidFill>
                  <a:schemeClr val="tx1"/>
                </a:solidFill>
                <a:latin typeface="Montserrat" pitchFamily="2" charset="0"/>
              </a:rPr>
              <a:t>208</a:t>
            </a:r>
          </a:p>
        </p:txBody>
      </p:sp>
      <p:sp>
        <p:nvSpPr>
          <p:cNvPr id="25" name="Freeform: Shape 24">
            <a:extLst>
              <a:ext uri="{FF2B5EF4-FFF2-40B4-BE49-F238E27FC236}">
                <a16:creationId xmlns:a16="http://schemas.microsoft.com/office/drawing/2014/main" id="{C3125955-E3DD-D77E-7F88-1904DF42C9D2}"/>
              </a:ext>
            </a:extLst>
          </p:cNvPr>
          <p:cNvSpPr/>
          <p:nvPr/>
        </p:nvSpPr>
        <p:spPr>
          <a:xfrm>
            <a:off x="2424000" y="3285000"/>
            <a:ext cx="864000" cy="864000"/>
          </a:xfrm>
          <a:custGeom>
            <a:avLst/>
            <a:gdLst>
              <a:gd name="connsiteX0" fmla="*/ 0 w 864000"/>
              <a:gd name="connsiteY0" fmla="*/ 0 h 864000"/>
              <a:gd name="connsiteX1" fmla="*/ 864000 w 864000"/>
              <a:gd name="connsiteY1" fmla="*/ 0 h 864000"/>
              <a:gd name="connsiteX2" fmla="*/ 864000 w 864000"/>
              <a:gd name="connsiteY2" fmla="*/ 864000 h 864000"/>
              <a:gd name="connsiteX3" fmla="*/ 0 w 864000"/>
              <a:gd name="connsiteY3" fmla="*/ 864000 h 864000"/>
              <a:gd name="connsiteX4" fmla="*/ 0 w 864000"/>
              <a:gd name="connsiteY4" fmla="*/ 0 h 8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00" h="864000">
                <a:moveTo>
                  <a:pt x="0" y="0"/>
                </a:moveTo>
                <a:lnTo>
                  <a:pt x="864000" y="0"/>
                </a:lnTo>
                <a:lnTo>
                  <a:pt x="864000" y="864000"/>
                </a:lnTo>
                <a:lnTo>
                  <a:pt x="0" y="864000"/>
                </a:lnTo>
                <a:lnTo>
                  <a:pt x="0" y="0"/>
                </a:lnTo>
                <a:close/>
              </a:path>
            </a:pathLst>
          </a:custGeom>
          <a:solidFill>
            <a:schemeClr val="tx1"/>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2000" dirty="0">
                <a:solidFill>
                  <a:schemeClr val="bg1"/>
                </a:solidFill>
                <a:latin typeface="Montserrat" pitchFamily="2" charset="0"/>
              </a:rPr>
              <a:t>N/S</a:t>
            </a:r>
          </a:p>
        </p:txBody>
      </p:sp>
      <p:sp>
        <p:nvSpPr>
          <p:cNvPr id="24" name="Freeform: Shape 23">
            <a:extLst>
              <a:ext uri="{FF2B5EF4-FFF2-40B4-BE49-F238E27FC236}">
                <a16:creationId xmlns:a16="http://schemas.microsoft.com/office/drawing/2014/main" id="{F83ABD32-0F9C-BFBE-A3D1-77629ED8DE6D}"/>
              </a:ext>
            </a:extLst>
          </p:cNvPr>
          <p:cNvSpPr/>
          <p:nvPr/>
        </p:nvSpPr>
        <p:spPr>
          <a:xfrm>
            <a:off x="3360000" y="3285000"/>
            <a:ext cx="864000" cy="864000"/>
          </a:xfrm>
          <a:custGeom>
            <a:avLst/>
            <a:gdLst>
              <a:gd name="connsiteX0" fmla="*/ 0 w 864000"/>
              <a:gd name="connsiteY0" fmla="*/ 0 h 864000"/>
              <a:gd name="connsiteX1" fmla="*/ 864000 w 864000"/>
              <a:gd name="connsiteY1" fmla="*/ 0 h 864000"/>
              <a:gd name="connsiteX2" fmla="*/ 864000 w 864000"/>
              <a:gd name="connsiteY2" fmla="*/ 864000 h 864000"/>
              <a:gd name="connsiteX3" fmla="*/ 0 w 864000"/>
              <a:gd name="connsiteY3" fmla="*/ 864000 h 864000"/>
              <a:gd name="connsiteX4" fmla="*/ 0 w 864000"/>
              <a:gd name="connsiteY4" fmla="*/ 0 h 8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00" h="864000">
                <a:moveTo>
                  <a:pt x="0" y="0"/>
                </a:moveTo>
                <a:lnTo>
                  <a:pt x="864000" y="0"/>
                </a:lnTo>
                <a:lnTo>
                  <a:pt x="864000" y="864000"/>
                </a:lnTo>
                <a:lnTo>
                  <a:pt x="0" y="864000"/>
                </a:lnTo>
                <a:lnTo>
                  <a:pt x="0" y="0"/>
                </a:lnTo>
                <a:close/>
              </a:path>
            </a:pathLst>
          </a:custGeom>
          <a:solidFill>
            <a:srgbClr val="D9D9D9"/>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000" dirty="0">
              <a:solidFill>
                <a:schemeClr val="tx1"/>
              </a:solidFill>
              <a:latin typeface="Montserrat" pitchFamily="2" charset="0"/>
            </a:endParaRPr>
          </a:p>
        </p:txBody>
      </p:sp>
      <p:sp>
        <p:nvSpPr>
          <p:cNvPr id="23" name="Freeform: Shape 22">
            <a:extLst>
              <a:ext uri="{FF2B5EF4-FFF2-40B4-BE49-F238E27FC236}">
                <a16:creationId xmlns:a16="http://schemas.microsoft.com/office/drawing/2014/main" id="{84A5BB52-3330-59F2-2076-407569C10A4C}"/>
              </a:ext>
            </a:extLst>
          </p:cNvPr>
          <p:cNvSpPr/>
          <p:nvPr/>
        </p:nvSpPr>
        <p:spPr>
          <a:xfrm>
            <a:off x="4296000" y="3285000"/>
            <a:ext cx="864000" cy="864000"/>
          </a:xfrm>
          <a:custGeom>
            <a:avLst/>
            <a:gdLst>
              <a:gd name="connsiteX0" fmla="*/ 0 w 864000"/>
              <a:gd name="connsiteY0" fmla="*/ 0 h 864000"/>
              <a:gd name="connsiteX1" fmla="*/ 864000 w 864000"/>
              <a:gd name="connsiteY1" fmla="*/ 0 h 864000"/>
              <a:gd name="connsiteX2" fmla="*/ 864000 w 864000"/>
              <a:gd name="connsiteY2" fmla="*/ 864000 h 864000"/>
              <a:gd name="connsiteX3" fmla="*/ 0 w 864000"/>
              <a:gd name="connsiteY3" fmla="*/ 864000 h 864000"/>
              <a:gd name="connsiteX4" fmla="*/ 0 w 864000"/>
              <a:gd name="connsiteY4" fmla="*/ 0 h 8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00" h="864000">
                <a:moveTo>
                  <a:pt x="0" y="0"/>
                </a:moveTo>
                <a:lnTo>
                  <a:pt x="864000" y="0"/>
                </a:lnTo>
                <a:lnTo>
                  <a:pt x="864000" y="864000"/>
                </a:lnTo>
                <a:lnTo>
                  <a:pt x="0" y="864000"/>
                </a:lnTo>
                <a:lnTo>
                  <a:pt x="0" y="0"/>
                </a:lnTo>
                <a:close/>
              </a:path>
            </a:pathLst>
          </a:custGeom>
          <a:solidFill>
            <a:schemeClr val="tx1"/>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2000" dirty="0">
                <a:solidFill>
                  <a:schemeClr val="bg1"/>
                </a:solidFill>
                <a:latin typeface="Montserrat" pitchFamily="2" charset="0"/>
              </a:rPr>
              <a:t>N/S</a:t>
            </a:r>
          </a:p>
        </p:txBody>
      </p:sp>
      <p:sp>
        <p:nvSpPr>
          <p:cNvPr id="18" name="Freeform: Shape 17">
            <a:extLst>
              <a:ext uri="{FF2B5EF4-FFF2-40B4-BE49-F238E27FC236}">
                <a16:creationId xmlns:a16="http://schemas.microsoft.com/office/drawing/2014/main" id="{1426F35C-8A7C-9304-A938-F4190C8CF22D}"/>
              </a:ext>
            </a:extLst>
          </p:cNvPr>
          <p:cNvSpPr/>
          <p:nvPr/>
        </p:nvSpPr>
        <p:spPr>
          <a:xfrm>
            <a:off x="2424000" y="4221000"/>
            <a:ext cx="864000" cy="864000"/>
          </a:xfrm>
          <a:custGeom>
            <a:avLst/>
            <a:gdLst>
              <a:gd name="connsiteX0" fmla="*/ 0 w 864000"/>
              <a:gd name="connsiteY0" fmla="*/ 0 h 864000"/>
              <a:gd name="connsiteX1" fmla="*/ 864000 w 864000"/>
              <a:gd name="connsiteY1" fmla="*/ 0 h 864000"/>
              <a:gd name="connsiteX2" fmla="*/ 864000 w 864000"/>
              <a:gd name="connsiteY2" fmla="*/ 864000 h 864000"/>
              <a:gd name="connsiteX3" fmla="*/ 341699 w 864000"/>
              <a:gd name="connsiteY3" fmla="*/ 864000 h 864000"/>
              <a:gd name="connsiteX4" fmla="*/ 0 w 864000"/>
              <a:gd name="connsiteY4" fmla="*/ 522301 h 864000"/>
              <a:gd name="connsiteX5" fmla="*/ 0 w 864000"/>
              <a:gd name="connsiteY5"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00" h="864000">
                <a:moveTo>
                  <a:pt x="0" y="0"/>
                </a:moveTo>
                <a:lnTo>
                  <a:pt x="864000" y="0"/>
                </a:lnTo>
                <a:lnTo>
                  <a:pt x="864000" y="864000"/>
                </a:lnTo>
                <a:lnTo>
                  <a:pt x="341699" y="864000"/>
                </a:lnTo>
                <a:cubicBezTo>
                  <a:pt x="152984" y="864000"/>
                  <a:pt x="0" y="711016"/>
                  <a:pt x="0" y="522301"/>
                </a:cubicBezTo>
                <a:lnTo>
                  <a:pt x="0" y="0"/>
                </a:lnTo>
                <a:close/>
              </a:path>
            </a:pathLst>
          </a:custGeom>
          <a:solidFill>
            <a:schemeClr val="tx1"/>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2000" dirty="0">
                <a:solidFill>
                  <a:schemeClr val="bg1"/>
                </a:solidFill>
                <a:latin typeface="Montserrat" pitchFamily="2" charset="0"/>
              </a:rPr>
              <a:t>N/S</a:t>
            </a:r>
          </a:p>
        </p:txBody>
      </p:sp>
      <p:sp>
        <p:nvSpPr>
          <p:cNvPr id="17" name="Freeform: Shape 16">
            <a:extLst>
              <a:ext uri="{FF2B5EF4-FFF2-40B4-BE49-F238E27FC236}">
                <a16:creationId xmlns:a16="http://schemas.microsoft.com/office/drawing/2014/main" id="{83D7BC24-D990-B164-55C9-B7E98786E1CE}"/>
              </a:ext>
            </a:extLst>
          </p:cNvPr>
          <p:cNvSpPr/>
          <p:nvPr/>
        </p:nvSpPr>
        <p:spPr>
          <a:xfrm>
            <a:off x="3360000" y="4221000"/>
            <a:ext cx="864000" cy="864000"/>
          </a:xfrm>
          <a:custGeom>
            <a:avLst/>
            <a:gdLst>
              <a:gd name="connsiteX0" fmla="*/ 0 w 864000"/>
              <a:gd name="connsiteY0" fmla="*/ 0 h 864000"/>
              <a:gd name="connsiteX1" fmla="*/ 864000 w 864000"/>
              <a:gd name="connsiteY1" fmla="*/ 0 h 864000"/>
              <a:gd name="connsiteX2" fmla="*/ 864000 w 864000"/>
              <a:gd name="connsiteY2" fmla="*/ 864000 h 864000"/>
              <a:gd name="connsiteX3" fmla="*/ 0 w 864000"/>
              <a:gd name="connsiteY3" fmla="*/ 864000 h 864000"/>
              <a:gd name="connsiteX4" fmla="*/ 0 w 864000"/>
              <a:gd name="connsiteY4" fmla="*/ 0 h 8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00" h="864000">
                <a:moveTo>
                  <a:pt x="0" y="0"/>
                </a:moveTo>
                <a:lnTo>
                  <a:pt x="864000" y="0"/>
                </a:lnTo>
                <a:lnTo>
                  <a:pt x="864000" y="864000"/>
                </a:lnTo>
                <a:lnTo>
                  <a:pt x="0" y="864000"/>
                </a:lnTo>
                <a:lnTo>
                  <a:pt x="0" y="0"/>
                </a:lnTo>
                <a:close/>
              </a:path>
            </a:pathLst>
          </a:custGeom>
          <a:solidFill>
            <a:schemeClr val="tx1"/>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2000" dirty="0">
                <a:solidFill>
                  <a:schemeClr val="bg1"/>
                </a:solidFill>
                <a:latin typeface="Montserrat" pitchFamily="2" charset="0"/>
              </a:rPr>
              <a:t>N/S</a:t>
            </a:r>
          </a:p>
        </p:txBody>
      </p:sp>
      <p:sp>
        <p:nvSpPr>
          <p:cNvPr id="16" name="Freeform: Shape 15">
            <a:extLst>
              <a:ext uri="{FF2B5EF4-FFF2-40B4-BE49-F238E27FC236}">
                <a16:creationId xmlns:a16="http://schemas.microsoft.com/office/drawing/2014/main" id="{92559082-F846-50BD-A336-B74993C64140}"/>
              </a:ext>
            </a:extLst>
          </p:cNvPr>
          <p:cNvSpPr/>
          <p:nvPr/>
        </p:nvSpPr>
        <p:spPr>
          <a:xfrm>
            <a:off x="4296000" y="4221000"/>
            <a:ext cx="864000" cy="864000"/>
          </a:xfrm>
          <a:custGeom>
            <a:avLst/>
            <a:gdLst>
              <a:gd name="connsiteX0" fmla="*/ 0 w 864000"/>
              <a:gd name="connsiteY0" fmla="*/ 0 h 864000"/>
              <a:gd name="connsiteX1" fmla="*/ 864000 w 864000"/>
              <a:gd name="connsiteY1" fmla="*/ 0 h 864000"/>
              <a:gd name="connsiteX2" fmla="*/ 864000 w 864000"/>
              <a:gd name="connsiteY2" fmla="*/ 522301 h 864000"/>
              <a:gd name="connsiteX3" fmla="*/ 522301 w 864000"/>
              <a:gd name="connsiteY3" fmla="*/ 864000 h 864000"/>
              <a:gd name="connsiteX4" fmla="*/ 0 w 864000"/>
              <a:gd name="connsiteY4" fmla="*/ 864000 h 864000"/>
              <a:gd name="connsiteX5" fmla="*/ 0 w 864000"/>
              <a:gd name="connsiteY5"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00" h="864000">
                <a:moveTo>
                  <a:pt x="0" y="0"/>
                </a:moveTo>
                <a:lnTo>
                  <a:pt x="864000" y="0"/>
                </a:lnTo>
                <a:lnTo>
                  <a:pt x="864000" y="522301"/>
                </a:lnTo>
                <a:cubicBezTo>
                  <a:pt x="864000" y="711016"/>
                  <a:pt x="711016" y="864000"/>
                  <a:pt x="522301" y="864000"/>
                </a:cubicBezTo>
                <a:lnTo>
                  <a:pt x="0" y="864000"/>
                </a:lnTo>
                <a:lnTo>
                  <a:pt x="0" y="0"/>
                </a:lnTo>
                <a:close/>
              </a:path>
            </a:pathLst>
          </a:custGeom>
          <a:solidFill>
            <a:srgbClr val="D9D9D9"/>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000" dirty="0">
              <a:solidFill>
                <a:schemeClr val="tx1"/>
              </a:solidFill>
              <a:latin typeface="Montserrat" pitchFamily="2" charset="0"/>
            </a:endParaRPr>
          </a:p>
        </p:txBody>
      </p:sp>
      <p:sp>
        <p:nvSpPr>
          <p:cNvPr id="47" name="Freeform: Shape 46">
            <a:extLst>
              <a:ext uri="{FF2B5EF4-FFF2-40B4-BE49-F238E27FC236}">
                <a16:creationId xmlns:a16="http://schemas.microsoft.com/office/drawing/2014/main" id="{9EDC7746-9500-19FA-866B-12BA9B36E6C9}"/>
              </a:ext>
            </a:extLst>
          </p:cNvPr>
          <p:cNvSpPr/>
          <p:nvPr/>
        </p:nvSpPr>
        <p:spPr>
          <a:xfrm>
            <a:off x="7032000" y="2349000"/>
            <a:ext cx="864000" cy="864000"/>
          </a:xfrm>
          <a:custGeom>
            <a:avLst/>
            <a:gdLst>
              <a:gd name="connsiteX0" fmla="*/ 341699 w 864000"/>
              <a:gd name="connsiteY0" fmla="*/ 0 h 864000"/>
              <a:gd name="connsiteX1" fmla="*/ 864000 w 864000"/>
              <a:gd name="connsiteY1" fmla="*/ 0 h 864000"/>
              <a:gd name="connsiteX2" fmla="*/ 864000 w 864000"/>
              <a:gd name="connsiteY2" fmla="*/ 864000 h 864000"/>
              <a:gd name="connsiteX3" fmla="*/ 0 w 864000"/>
              <a:gd name="connsiteY3" fmla="*/ 864000 h 864000"/>
              <a:gd name="connsiteX4" fmla="*/ 0 w 864000"/>
              <a:gd name="connsiteY4" fmla="*/ 341699 h 864000"/>
              <a:gd name="connsiteX5" fmla="*/ 341699 w 864000"/>
              <a:gd name="connsiteY5"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00" h="864000">
                <a:moveTo>
                  <a:pt x="341699" y="0"/>
                </a:moveTo>
                <a:lnTo>
                  <a:pt x="864000" y="0"/>
                </a:lnTo>
                <a:lnTo>
                  <a:pt x="864000" y="864000"/>
                </a:lnTo>
                <a:lnTo>
                  <a:pt x="0" y="864000"/>
                </a:lnTo>
                <a:lnTo>
                  <a:pt x="0" y="341699"/>
                </a:lnTo>
                <a:cubicBezTo>
                  <a:pt x="0" y="152984"/>
                  <a:pt x="152984" y="0"/>
                  <a:pt x="341699" y="0"/>
                </a:cubicBezTo>
                <a:close/>
              </a:path>
            </a:pathLst>
          </a:custGeom>
          <a:solidFill>
            <a:srgbClr val="D9D9D9"/>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000" dirty="0">
              <a:solidFill>
                <a:schemeClr val="tx1"/>
              </a:solidFill>
              <a:latin typeface="Montserrat" pitchFamily="2" charset="0"/>
            </a:endParaRPr>
          </a:p>
        </p:txBody>
      </p:sp>
      <p:sp>
        <p:nvSpPr>
          <p:cNvPr id="48" name="Freeform: Shape 47">
            <a:extLst>
              <a:ext uri="{FF2B5EF4-FFF2-40B4-BE49-F238E27FC236}">
                <a16:creationId xmlns:a16="http://schemas.microsoft.com/office/drawing/2014/main" id="{059DBB8D-213F-72DE-0898-676BE3003E2B}"/>
              </a:ext>
            </a:extLst>
          </p:cNvPr>
          <p:cNvSpPr/>
          <p:nvPr/>
        </p:nvSpPr>
        <p:spPr>
          <a:xfrm>
            <a:off x="7968000" y="2349000"/>
            <a:ext cx="864000" cy="864000"/>
          </a:xfrm>
          <a:custGeom>
            <a:avLst/>
            <a:gdLst>
              <a:gd name="connsiteX0" fmla="*/ 0 w 864000"/>
              <a:gd name="connsiteY0" fmla="*/ 0 h 864000"/>
              <a:gd name="connsiteX1" fmla="*/ 864000 w 864000"/>
              <a:gd name="connsiteY1" fmla="*/ 0 h 864000"/>
              <a:gd name="connsiteX2" fmla="*/ 864000 w 864000"/>
              <a:gd name="connsiteY2" fmla="*/ 864000 h 864000"/>
              <a:gd name="connsiteX3" fmla="*/ 0 w 864000"/>
              <a:gd name="connsiteY3" fmla="*/ 864000 h 864000"/>
              <a:gd name="connsiteX4" fmla="*/ 0 w 864000"/>
              <a:gd name="connsiteY4" fmla="*/ 0 h 8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00" h="864000">
                <a:moveTo>
                  <a:pt x="0" y="0"/>
                </a:moveTo>
                <a:lnTo>
                  <a:pt x="864000" y="0"/>
                </a:lnTo>
                <a:lnTo>
                  <a:pt x="864000" y="864000"/>
                </a:lnTo>
                <a:lnTo>
                  <a:pt x="0" y="864000"/>
                </a:lnTo>
                <a:lnTo>
                  <a:pt x="0" y="0"/>
                </a:lnTo>
                <a:close/>
              </a:path>
            </a:pathLst>
          </a:custGeom>
          <a:solidFill>
            <a:srgbClr val="87C97E"/>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2000" dirty="0">
                <a:solidFill>
                  <a:schemeClr val="tx1"/>
                </a:solidFill>
                <a:latin typeface="Montserrat" pitchFamily="2" charset="0"/>
              </a:rPr>
              <a:t>970</a:t>
            </a:r>
          </a:p>
        </p:txBody>
      </p:sp>
      <p:sp>
        <p:nvSpPr>
          <p:cNvPr id="49" name="Freeform: Shape 48">
            <a:extLst>
              <a:ext uri="{FF2B5EF4-FFF2-40B4-BE49-F238E27FC236}">
                <a16:creationId xmlns:a16="http://schemas.microsoft.com/office/drawing/2014/main" id="{25EE8EA0-8F07-0DF3-5C43-7600683123BE}"/>
              </a:ext>
            </a:extLst>
          </p:cNvPr>
          <p:cNvSpPr/>
          <p:nvPr/>
        </p:nvSpPr>
        <p:spPr>
          <a:xfrm>
            <a:off x="8904000" y="2349000"/>
            <a:ext cx="864000" cy="864000"/>
          </a:xfrm>
          <a:custGeom>
            <a:avLst/>
            <a:gdLst>
              <a:gd name="connsiteX0" fmla="*/ 0 w 864000"/>
              <a:gd name="connsiteY0" fmla="*/ 0 h 864000"/>
              <a:gd name="connsiteX1" fmla="*/ 522301 w 864000"/>
              <a:gd name="connsiteY1" fmla="*/ 0 h 864000"/>
              <a:gd name="connsiteX2" fmla="*/ 864000 w 864000"/>
              <a:gd name="connsiteY2" fmla="*/ 341699 h 864000"/>
              <a:gd name="connsiteX3" fmla="*/ 864000 w 864000"/>
              <a:gd name="connsiteY3" fmla="*/ 864000 h 864000"/>
              <a:gd name="connsiteX4" fmla="*/ 0 w 864000"/>
              <a:gd name="connsiteY4" fmla="*/ 864000 h 864000"/>
              <a:gd name="connsiteX5" fmla="*/ 0 w 864000"/>
              <a:gd name="connsiteY5"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00" h="864000">
                <a:moveTo>
                  <a:pt x="0" y="0"/>
                </a:moveTo>
                <a:lnTo>
                  <a:pt x="522301" y="0"/>
                </a:lnTo>
                <a:cubicBezTo>
                  <a:pt x="711016" y="0"/>
                  <a:pt x="864000" y="152984"/>
                  <a:pt x="864000" y="341699"/>
                </a:cubicBezTo>
                <a:lnTo>
                  <a:pt x="864000" y="864000"/>
                </a:lnTo>
                <a:lnTo>
                  <a:pt x="0" y="864000"/>
                </a:lnTo>
                <a:lnTo>
                  <a:pt x="0" y="0"/>
                </a:lnTo>
                <a:close/>
              </a:path>
            </a:pathLst>
          </a:custGeom>
          <a:solidFill>
            <a:srgbClr val="FA9373"/>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2000" dirty="0">
                <a:solidFill>
                  <a:schemeClr val="tx1"/>
                </a:solidFill>
                <a:latin typeface="Montserrat" pitchFamily="2" charset="0"/>
              </a:rPr>
              <a:t>216</a:t>
            </a:r>
          </a:p>
        </p:txBody>
      </p:sp>
      <p:sp>
        <p:nvSpPr>
          <p:cNvPr id="50" name="Freeform: Shape 49">
            <a:extLst>
              <a:ext uri="{FF2B5EF4-FFF2-40B4-BE49-F238E27FC236}">
                <a16:creationId xmlns:a16="http://schemas.microsoft.com/office/drawing/2014/main" id="{1C237A93-7861-E666-574E-558E71B79CBD}"/>
              </a:ext>
            </a:extLst>
          </p:cNvPr>
          <p:cNvSpPr/>
          <p:nvPr/>
        </p:nvSpPr>
        <p:spPr>
          <a:xfrm>
            <a:off x="7032000" y="3285000"/>
            <a:ext cx="864000" cy="864000"/>
          </a:xfrm>
          <a:custGeom>
            <a:avLst/>
            <a:gdLst>
              <a:gd name="connsiteX0" fmla="*/ 0 w 864000"/>
              <a:gd name="connsiteY0" fmla="*/ 0 h 864000"/>
              <a:gd name="connsiteX1" fmla="*/ 864000 w 864000"/>
              <a:gd name="connsiteY1" fmla="*/ 0 h 864000"/>
              <a:gd name="connsiteX2" fmla="*/ 864000 w 864000"/>
              <a:gd name="connsiteY2" fmla="*/ 864000 h 864000"/>
              <a:gd name="connsiteX3" fmla="*/ 0 w 864000"/>
              <a:gd name="connsiteY3" fmla="*/ 864000 h 864000"/>
              <a:gd name="connsiteX4" fmla="*/ 0 w 864000"/>
              <a:gd name="connsiteY4" fmla="*/ 0 h 8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00" h="864000">
                <a:moveTo>
                  <a:pt x="0" y="0"/>
                </a:moveTo>
                <a:lnTo>
                  <a:pt x="864000" y="0"/>
                </a:lnTo>
                <a:lnTo>
                  <a:pt x="864000" y="864000"/>
                </a:lnTo>
                <a:lnTo>
                  <a:pt x="0" y="864000"/>
                </a:lnTo>
                <a:lnTo>
                  <a:pt x="0" y="0"/>
                </a:lnTo>
                <a:close/>
              </a:path>
            </a:pathLst>
          </a:custGeom>
          <a:solidFill>
            <a:srgbClr val="63BE7B"/>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2000" dirty="0">
                <a:solidFill>
                  <a:schemeClr val="tx1"/>
                </a:solidFill>
                <a:latin typeface="Montserrat" pitchFamily="2" charset="0"/>
              </a:rPr>
              <a:t>1185</a:t>
            </a:r>
          </a:p>
        </p:txBody>
      </p:sp>
      <p:sp>
        <p:nvSpPr>
          <p:cNvPr id="51" name="Freeform: Shape 50">
            <a:extLst>
              <a:ext uri="{FF2B5EF4-FFF2-40B4-BE49-F238E27FC236}">
                <a16:creationId xmlns:a16="http://schemas.microsoft.com/office/drawing/2014/main" id="{8C0B0919-7811-3CD1-CD40-8CFB57FBA787}"/>
              </a:ext>
            </a:extLst>
          </p:cNvPr>
          <p:cNvSpPr/>
          <p:nvPr/>
        </p:nvSpPr>
        <p:spPr>
          <a:xfrm>
            <a:off x="7968000" y="3285000"/>
            <a:ext cx="864000" cy="864000"/>
          </a:xfrm>
          <a:custGeom>
            <a:avLst/>
            <a:gdLst>
              <a:gd name="connsiteX0" fmla="*/ 0 w 864000"/>
              <a:gd name="connsiteY0" fmla="*/ 0 h 864000"/>
              <a:gd name="connsiteX1" fmla="*/ 864000 w 864000"/>
              <a:gd name="connsiteY1" fmla="*/ 0 h 864000"/>
              <a:gd name="connsiteX2" fmla="*/ 864000 w 864000"/>
              <a:gd name="connsiteY2" fmla="*/ 864000 h 864000"/>
              <a:gd name="connsiteX3" fmla="*/ 0 w 864000"/>
              <a:gd name="connsiteY3" fmla="*/ 864000 h 864000"/>
              <a:gd name="connsiteX4" fmla="*/ 0 w 864000"/>
              <a:gd name="connsiteY4" fmla="*/ 0 h 8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00" h="864000">
                <a:moveTo>
                  <a:pt x="0" y="0"/>
                </a:moveTo>
                <a:lnTo>
                  <a:pt x="864000" y="0"/>
                </a:lnTo>
                <a:lnTo>
                  <a:pt x="864000" y="864000"/>
                </a:lnTo>
                <a:lnTo>
                  <a:pt x="0" y="864000"/>
                </a:lnTo>
                <a:lnTo>
                  <a:pt x="0" y="0"/>
                </a:lnTo>
                <a:close/>
              </a:path>
            </a:pathLst>
          </a:custGeom>
          <a:solidFill>
            <a:srgbClr val="D9D9D9"/>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000" dirty="0">
              <a:solidFill>
                <a:schemeClr val="tx1"/>
              </a:solidFill>
              <a:latin typeface="Montserrat" pitchFamily="2" charset="0"/>
            </a:endParaRPr>
          </a:p>
        </p:txBody>
      </p:sp>
      <p:sp>
        <p:nvSpPr>
          <p:cNvPr id="52" name="Freeform: Shape 51">
            <a:extLst>
              <a:ext uri="{FF2B5EF4-FFF2-40B4-BE49-F238E27FC236}">
                <a16:creationId xmlns:a16="http://schemas.microsoft.com/office/drawing/2014/main" id="{475759F9-47BA-02E2-00DD-2CF6CBA6DE03}"/>
              </a:ext>
            </a:extLst>
          </p:cNvPr>
          <p:cNvSpPr/>
          <p:nvPr/>
        </p:nvSpPr>
        <p:spPr>
          <a:xfrm>
            <a:off x="8904000" y="3285000"/>
            <a:ext cx="864000" cy="864000"/>
          </a:xfrm>
          <a:custGeom>
            <a:avLst/>
            <a:gdLst>
              <a:gd name="connsiteX0" fmla="*/ 0 w 864000"/>
              <a:gd name="connsiteY0" fmla="*/ 0 h 864000"/>
              <a:gd name="connsiteX1" fmla="*/ 864000 w 864000"/>
              <a:gd name="connsiteY1" fmla="*/ 0 h 864000"/>
              <a:gd name="connsiteX2" fmla="*/ 864000 w 864000"/>
              <a:gd name="connsiteY2" fmla="*/ 864000 h 864000"/>
              <a:gd name="connsiteX3" fmla="*/ 0 w 864000"/>
              <a:gd name="connsiteY3" fmla="*/ 864000 h 864000"/>
              <a:gd name="connsiteX4" fmla="*/ 0 w 864000"/>
              <a:gd name="connsiteY4" fmla="*/ 0 h 8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00" h="864000">
                <a:moveTo>
                  <a:pt x="0" y="0"/>
                </a:moveTo>
                <a:lnTo>
                  <a:pt x="864000" y="0"/>
                </a:lnTo>
                <a:lnTo>
                  <a:pt x="864000" y="864000"/>
                </a:lnTo>
                <a:lnTo>
                  <a:pt x="0" y="864000"/>
                </a:lnTo>
                <a:lnTo>
                  <a:pt x="0" y="0"/>
                </a:lnTo>
                <a:close/>
              </a:path>
            </a:pathLst>
          </a:custGeom>
          <a:solidFill>
            <a:srgbClr val="F8786E"/>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2000" dirty="0">
                <a:solidFill>
                  <a:schemeClr val="tx1"/>
                </a:solidFill>
                <a:latin typeface="Montserrat" pitchFamily="2" charset="0"/>
              </a:rPr>
              <a:t>211</a:t>
            </a:r>
          </a:p>
        </p:txBody>
      </p:sp>
      <p:sp>
        <p:nvSpPr>
          <p:cNvPr id="53" name="Freeform: Shape 52">
            <a:extLst>
              <a:ext uri="{FF2B5EF4-FFF2-40B4-BE49-F238E27FC236}">
                <a16:creationId xmlns:a16="http://schemas.microsoft.com/office/drawing/2014/main" id="{F7377EA8-7D17-F493-304F-0DB45143AEF6}"/>
              </a:ext>
            </a:extLst>
          </p:cNvPr>
          <p:cNvSpPr/>
          <p:nvPr/>
        </p:nvSpPr>
        <p:spPr>
          <a:xfrm>
            <a:off x="7032000" y="4221000"/>
            <a:ext cx="864000" cy="864000"/>
          </a:xfrm>
          <a:custGeom>
            <a:avLst/>
            <a:gdLst>
              <a:gd name="connsiteX0" fmla="*/ 0 w 864000"/>
              <a:gd name="connsiteY0" fmla="*/ 0 h 864000"/>
              <a:gd name="connsiteX1" fmla="*/ 864000 w 864000"/>
              <a:gd name="connsiteY1" fmla="*/ 0 h 864000"/>
              <a:gd name="connsiteX2" fmla="*/ 864000 w 864000"/>
              <a:gd name="connsiteY2" fmla="*/ 864000 h 864000"/>
              <a:gd name="connsiteX3" fmla="*/ 341699 w 864000"/>
              <a:gd name="connsiteY3" fmla="*/ 864000 h 864000"/>
              <a:gd name="connsiteX4" fmla="*/ 0 w 864000"/>
              <a:gd name="connsiteY4" fmla="*/ 522301 h 864000"/>
              <a:gd name="connsiteX5" fmla="*/ 0 w 864000"/>
              <a:gd name="connsiteY5"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00" h="864000">
                <a:moveTo>
                  <a:pt x="0" y="0"/>
                </a:moveTo>
                <a:lnTo>
                  <a:pt x="864000" y="0"/>
                </a:lnTo>
                <a:lnTo>
                  <a:pt x="864000" y="864000"/>
                </a:lnTo>
                <a:lnTo>
                  <a:pt x="341699" y="864000"/>
                </a:lnTo>
                <a:cubicBezTo>
                  <a:pt x="152984" y="864000"/>
                  <a:pt x="0" y="711016"/>
                  <a:pt x="0" y="522301"/>
                </a:cubicBezTo>
                <a:lnTo>
                  <a:pt x="0" y="0"/>
                </a:lnTo>
                <a:close/>
              </a:path>
            </a:pathLst>
          </a:custGeom>
          <a:solidFill>
            <a:srgbClr val="FEEB84"/>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2000" dirty="0">
                <a:solidFill>
                  <a:schemeClr val="tx1"/>
                </a:solidFill>
                <a:latin typeface="Montserrat" pitchFamily="2" charset="0"/>
              </a:rPr>
              <a:t>244</a:t>
            </a:r>
          </a:p>
        </p:txBody>
      </p:sp>
      <p:sp>
        <p:nvSpPr>
          <p:cNvPr id="54" name="Freeform: Shape 53">
            <a:extLst>
              <a:ext uri="{FF2B5EF4-FFF2-40B4-BE49-F238E27FC236}">
                <a16:creationId xmlns:a16="http://schemas.microsoft.com/office/drawing/2014/main" id="{B63B898B-821B-75A9-F09B-7B669FBE576C}"/>
              </a:ext>
            </a:extLst>
          </p:cNvPr>
          <p:cNvSpPr/>
          <p:nvPr/>
        </p:nvSpPr>
        <p:spPr>
          <a:xfrm>
            <a:off x="7968000" y="4221000"/>
            <a:ext cx="864000" cy="864000"/>
          </a:xfrm>
          <a:custGeom>
            <a:avLst/>
            <a:gdLst>
              <a:gd name="connsiteX0" fmla="*/ 0 w 864000"/>
              <a:gd name="connsiteY0" fmla="*/ 0 h 864000"/>
              <a:gd name="connsiteX1" fmla="*/ 864000 w 864000"/>
              <a:gd name="connsiteY1" fmla="*/ 0 h 864000"/>
              <a:gd name="connsiteX2" fmla="*/ 864000 w 864000"/>
              <a:gd name="connsiteY2" fmla="*/ 864000 h 864000"/>
              <a:gd name="connsiteX3" fmla="*/ 0 w 864000"/>
              <a:gd name="connsiteY3" fmla="*/ 864000 h 864000"/>
              <a:gd name="connsiteX4" fmla="*/ 0 w 864000"/>
              <a:gd name="connsiteY4" fmla="*/ 0 h 8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00" h="864000">
                <a:moveTo>
                  <a:pt x="0" y="0"/>
                </a:moveTo>
                <a:lnTo>
                  <a:pt x="864000" y="0"/>
                </a:lnTo>
                <a:lnTo>
                  <a:pt x="864000" y="864000"/>
                </a:lnTo>
                <a:lnTo>
                  <a:pt x="0" y="864000"/>
                </a:lnTo>
                <a:lnTo>
                  <a:pt x="0" y="0"/>
                </a:lnTo>
                <a:close/>
              </a:path>
            </a:pathLst>
          </a:custGeom>
          <a:solidFill>
            <a:srgbClr val="FBAD78"/>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2000" dirty="0">
                <a:solidFill>
                  <a:schemeClr val="tx1"/>
                </a:solidFill>
                <a:latin typeface="Montserrat" pitchFamily="2" charset="0"/>
              </a:rPr>
              <a:t>221</a:t>
            </a:r>
          </a:p>
        </p:txBody>
      </p:sp>
      <p:sp>
        <p:nvSpPr>
          <p:cNvPr id="55" name="Freeform: Shape 54">
            <a:extLst>
              <a:ext uri="{FF2B5EF4-FFF2-40B4-BE49-F238E27FC236}">
                <a16:creationId xmlns:a16="http://schemas.microsoft.com/office/drawing/2014/main" id="{50ABF49D-EC65-25C8-7143-5E3900D0A264}"/>
              </a:ext>
            </a:extLst>
          </p:cNvPr>
          <p:cNvSpPr/>
          <p:nvPr/>
        </p:nvSpPr>
        <p:spPr>
          <a:xfrm>
            <a:off x="8904000" y="4221000"/>
            <a:ext cx="864000" cy="864000"/>
          </a:xfrm>
          <a:custGeom>
            <a:avLst/>
            <a:gdLst>
              <a:gd name="connsiteX0" fmla="*/ 0 w 864000"/>
              <a:gd name="connsiteY0" fmla="*/ 0 h 864000"/>
              <a:gd name="connsiteX1" fmla="*/ 864000 w 864000"/>
              <a:gd name="connsiteY1" fmla="*/ 0 h 864000"/>
              <a:gd name="connsiteX2" fmla="*/ 864000 w 864000"/>
              <a:gd name="connsiteY2" fmla="*/ 522301 h 864000"/>
              <a:gd name="connsiteX3" fmla="*/ 522301 w 864000"/>
              <a:gd name="connsiteY3" fmla="*/ 864000 h 864000"/>
              <a:gd name="connsiteX4" fmla="*/ 0 w 864000"/>
              <a:gd name="connsiteY4" fmla="*/ 864000 h 864000"/>
              <a:gd name="connsiteX5" fmla="*/ 0 w 864000"/>
              <a:gd name="connsiteY5"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00" h="864000">
                <a:moveTo>
                  <a:pt x="0" y="0"/>
                </a:moveTo>
                <a:lnTo>
                  <a:pt x="864000" y="0"/>
                </a:lnTo>
                <a:lnTo>
                  <a:pt x="864000" y="522301"/>
                </a:lnTo>
                <a:cubicBezTo>
                  <a:pt x="864000" y="711016"/>
                  <a:pt x="711016" y="864000"/>
                  <a:pt x="522301" y="864000"/>
                </a:cubicBezTo>
                <a:lnTo>
                  <a:pt x="0" y="864000"/>
                </a:lnTo>
                <a:lnTo>
                  <a:pt x="0" y="0"/>
                </a:lnTo>
                <a:close/>
              </a:path>
            </a:pathLst>
          </a:custGeom>
          <a:solidFill>
            <a:srgbClr val="D9D9D9"/>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000" dirty="0">
              <a:solidFill>
                <a:schemeClr val="tx1"/>
              </a:solidFill>
              <a:latin typeface="Montserrat" pitchFamily="2" charset="0"/>
            </a:endParaRPr>
          </a:p>
        </p:txBody>
      </p:sp>
      <p:sp>
        <p:nvSpPr>
          <p:cNvPr id="56" name="TextBox 55">
            <a:extLst>
              <a:ext uri="{FF2B5EF4-FFF2-40B4-BE49-F238E27FC236}">
                <a16:creationId xmlns:a16="http://schemas.microsoft.com/office/drawing/2014/main" id="{B4E61106-1AFD-1552-375F-3EC7576A7056}"/>
              </a:ext>
            </a:extLst>
          </p:cNvPr>
          <p:cNvSpPr txBox="1"/>
          <p:nvPr/>
        </p:nvSpPr>
        <p:spPr>
          <a:xfrm>
            <a:off x="1560000" y="2349000"/>
            <a:ext cx="720000" cy="864000"/>
          </a:xfrm>
          <a:prstGeom prst="rect">
            <a:avLst/>
          </a:prstGeom>
          <a:noFill/>
        </p:spPr>
        <p:txBody>
          <a:bodyPr wrap="none" lIns="0" tIns="0" rIns="0" bIns="0" rtlCol="0" anchor="ctr">
            <a:noAutofit/>
          </a:bodyPr>
          <a:lstStyle/>
          <a:p>
            <a:pPr algn="r"/>
            <a:r>
              <a:rPr lang="en-US" sz="2000" b="1" dirty="0">
                <a:latin typeface="Montserrat" pitchFamily="2" charset="0"/>
              </a:rPr>
              <a:t>PM</a:t>
            </a:r>
          </a:p>
        </p:txBody>
      </p:sp>
      <p:sp>
        <p:nvSpPr>
          <p:cNvPr id="57" name="TextBox 56">
            <a:extLst>
              <a:ext uri="{FF2B5EF4-FFF2-40B4-BE49-F238E27FC236}">
                <a16:creationId xmlns:a16="http://schemas.microsoft.com/office/drawing/2014/main" id="{4792EC89-F2CC-A03C-E605-335F6D019728}"/>
              </a:ext>
            </a:extLst>
          </p:cNvPr>
          <p:cNvSpPr txBox="1"/>
          <p:nvPr/>
        </p:nvSpPr>
        <p:spPr>
          <a:xfrm>
            <a:off x="1560000" y="3285000"/>
            <a:ext cx="720000" cy="864000"/>
          </a:xfrm>
          <a:prstGeom prst="rect">
            <a:avLst/>
          </a:prstGeom>
          <a:noFill/>
        </p:spPr>
        <p:txBody>
          <a:bodyPr wrap="none" lIns="0" tIns="0" rIns="0" bIns="0" rtlCol="0" anchor="ctr">
            <a:noAutofit/>
          </a:bodyPr>
          <a:lstStyle/>
          <a:p>
            <a:pPr algn="r"/>
            <a:r>
              <a:rPr lang="en-US" sz="2000" b="1" dirty="0">
                <a:latin typeface="Montserrat" pitchFamily="2" charset="0"/>
              </a:rPr>
              <a:t>SSD</a:t>
            </a:r>
          </a:p>
        </p:txBody>
      </p:sp>
      <p:sp>
        <p:nvSpPr>
          <p:cNvPr id="58" name="TextBox 57">
            <a:extLst>
              <a:ext uri="{FF2B5EF4-FFF2-40B4-BE49-F238E27FC236}">
                <a16:creationId xmlns:a16="http://schemas.microsoft.com/office/drawing/2014/main" id="{55734FDA-F4D7-FCC4-A69B-FA4360B9E3E5}"/>
              </a:ext>
            </a:extLst>
          </p:cNvPr>
          <p:cNvSpPr txBox="1"/>
          <p:nvPr/>
        </p:nvSpPr>
        <p:spPr>
          <a:xfrm>
            <a:off x="1560000" y="4221000"/>
            <a:ext cx="720000" cy="864000"/>
          </a:xfrm>
          <a:prstGeom prst="rect">
            <a:avLst/>
          </a:prstGeom>
          <a:noFill/>
        </p:spPr>
        <p:txBody>
          <a:bodyPr wrap="none" lIns="0" tIns="0" rIns="0" bIns="0" rtlCol="0" anchor="ctr">
            <a:noAutofit/>
          </a:bodyPr>
          <a:lstStyle/>
          <a:p>
            <a:pPr algn="r"/>
            <a:r>
              <a:rPr lang="en-US" sz="2000" b="1" dirty="0">
                <a:latin typeface="Montserrat" pitchFamily="2" charset="0"/>
              </a:rPr>
              <a:t>HDD</a:t>
            </a:r>
          </a:p>
        </p:txBody>
      </p:sp>
      <p:sp>
        <p:nvSpPr>
          <p:cNvPr id="59" name="TextBox 58">
            <a:extLst>
              <a:ext uri="{FF2B5EF4-FFF2-40B4-BE49-F238E27FC236}">
                <a16:creationId xmlns:a16="http://schemas.microsoft.com/office/drawing/2014/main" id="{B74A45E9-87ED-77CA-0950-6B9549F77586}"/>
              </a:ext>
            </a:extLst>
          </p:cNvPr>
          <p:cNvSpPr txBox="1"/>
          <p:nvPr/>
        </p:nvSpPr>
        <p:spPr>
          <a:xfrm>
            <a:off x="2424000" y="1773000"/>
            <a:ext cx="864000" cy="504000"/>
          </a:xfrm>
          <a:prstGeom prst="rect">
            <a:avLst/>
          </a:prstGeom>
          <a:noFill/>
        </p:spPr>
        <p:txBody>
          <a:bodyPr wrap="none" lIns="0" tIns="0" rIns="0" bIns="0" rtlCol="0" anchor="b">
            <a:noAutofit/>
          </a:bodyPr>
          <a:lstStyle/>
          <a:p>
            <a:pPr algn="ctr"/>
            <a:r>
              <a:rPr lang="en-US" sz="2000" b="1" dirty="0">
                <a:latin typeface="Montserrat" pitchFamily="2" charset="0"/>
              </a:rPr>
              <a:t>PM</a:t>
            </a:r>
          </a:p>
        </p:txBody>
      </p:sp>
      <p:sp>
        <p:nvSpPr>
          <p:cNvPr id="60" name="TextBox 59">
            <a:extLst>
              <a:ext uri="{FF2B5EF4-FFF2-40B4-BE49-F238E27FC236}">
                <a16:creationId xmlns:a16="http://schemas.microsoft.com/office/drawing/2014/main" id="{EA578A2D-75F3-1493-D8FF-91C6C6A341C8}"/>
              </a:ext>
            </a:extLst>
          </p:cNvPr>
          <p:cNvSpPr txBox="1"/>
          <p:nvPr/>
        </p:nvSpPr>
        <p:spPr>
          <a:xfrm>
            <a:off x="3360000" y="1773000"/>
            <a:ext cx="864000" cy="504000"/>
          </a:xfrm>
          <a:prstGeom prst="rect">
            <a:avLst/>
          </a:prstGeom>
          <a:noFill/>
        </p:spPr>
        <p:txBody>
          <a:bodyPr wrap="none" lIns="0" tIns="0" rIns="0" bIns="0" rtlCol="0" anchor="b">
            <a:noAutofit/>
          </a:bodyPr>
          <a:lstStyle/>
          <a:p>
            <a:pPr algn="ctr"/>
            <a:r>
              <a:rPr lang="en-US" sz="2000" b="1" dirty="0">
                <a:latin typeface="Montserrat" pitchFamily="2" charset="0"/>
              </a:rPr>
              <a:t>SSD</a:t>
            </a:r>
          </a:p>
        </p:txBody>
      </p:sp>
      <p:sp>
        <p:nvSpPr>
          <p:cNvPr id="61" name="TextBox 60">
            <a:extLst>
              <a:ext uri="{FF2B5EF4-FFF2-40B4-BE49-F238E27FC236}">
                <a16:creationId xmlns:a16="http://schemas.microsoft.com/office/drawing/2014/main" id="{BDD4C2E7-D641-3DE0-5BA9-10C12A2D3797}"/>
              </a:ext>
            </a:extLst>
          </p:cNvPr>
          <p:cNvSpPr txBox="1"/>
          <p:nvPr/>
        </p:nvSpPr>
        <p:spPr>
          <a:xfrm>
            <a:off x="4296000" y="1773000"/>
            <a:ext cx="864000" cy="504000"/>
          </a:xfrm>
          <a:prstGeom prst="rect">
            <a:avLst/>
          </a:prstGeom>
          <a:noFill/>
        </p:spPr>
        <p:txBody>
          <a:bodyPr wrap="none" lIns="0" tIns="0" rIns="0" bIns="0" rtlCol="0" anchor="b">
            <a:noAutofit/>
          </a:bodyPr>
          <a:lstStyle/>
          <a:p>
            <a:pPr algn="ctr"/>
            <a:r>
              <a:rPr lang="en-US" sz="2000" b="1" dirty="0">
                <a:latin typeface="Montserrat" pitchFamily="2" charset="0"/>
              </a:rPr>
              <a:t>HDD</a:t>
            </a:r>
          </a:p>
        </p:txBody>
      </p:sp>
      <p:sp>
        <p:nvSpPr>
          <p:cNvPr id="62" name="TextBox 61">
            <a:extLst>
              <a:ext uri="{FF2B5EF4-FFF2-40B4-BE49-F238E27FC236}">
                <a16:creationId xmlns:a16="http://schemas.microsoft.com/office/drawing/2014/main" id="{5255CAD6-5457-9F1C-9EAF-905CD5FA4390}"/>
              </a:ext>
            </a:extLst>
          </p:cNvPr>
          <p:cNvSpPr txBox="1"/>
          <p:nvPr/>
        </p:nvSpPr>
        <p:spPr>
          <a:xfrm>
            <a:off x="6168000" y="2349000"/>
            <a:ext cx="720000" cy="864000"/>
          </a:xfrm>
          <a:prstGeom prst="rect">
            <a:avLst/>
          </a:prstGeom>
          <a:noFill/>
        </p:spPr>
        <p:txBody>
          <a:bodyPr wrap="none" lIns="0" tIns="0" rIns="0" bIns="0" rtlCol="0" anchor="ctr">
            <a:noAutofit/>
          </a:bodyPr>
          <a:lstStyle/>
          <a:p>
            <a:pPr algn="r"/>
            <a:r>
              <a:rPr lang="en-US" sz="2000" b="1" dirty="0">
                <a:latin typeface="Montserrat" pitchFamily="2" charset="0"/>
              </a:rPr>
              <a:t>PM</a:t>
            </a:r>
          </a:p>
        </p:txBody>
      </p:sp>
      <p:sp>
        <p:nvSpPr>
          <p:cNvPr id="63" name="TextBox 62">
            <a:extLst>
              <a:ext uri="{FF2B5EF4-FFF2-40B4-BE49-F238E27FC236}">
                <a16:creationId xmlns:a16="http://schemas.microsoft.com/office/drawing/2014/main" id="{035C8A66-B105-6F34-ACB9-EF745A184E33}"/>
              </a:ext>
            </a:extLst>
          </p:cNvPr>
          <p:cNvSpPr txBox="1"/>
          <p:nvPr/>
        </p:nvSpPr>
        <p:spPr>
          <a:xfrm>
            <a:off x="6168000" y="3285000"/>
            <a:ext cx="720000" cy="864000"/>
          </a:xfrm>
          <a:prstGeom prst="rect">
            <a:avLst/>
          </a:prstGeom>
          <a:noFill/>
        </p:spPr>
        <p:txBody>
          <a:bodyPr wrap="none" lIns="0" tIns="0" rIns="0" bIns="0" rtlCol="0" anchor="ctr">
            <a:noAutofit/>
          </a:bodyPr>
          <a:lstStyle/>
          <a:p>
            <a:pPr algn="r"/>
            <a:r>
              <a:rPr lang="en-US" sz="2000" b="1" dirty="0">
                <a:latin typeface="Montserrat" pitchFamily="2" charset="0"/>
              </a:rPr>
              <a:t>SSD</a:t>
            </a:r>
          </a:p>
        </p:txBody>
      </p:sp>
      <p:sp>
        <p:nvSpPr>
          <p:cNvPr id="64" name="TextBox 63">
            <a:extLst>
              <a:ext uri="{FF2B5EF4-FFF2-40B4-BE49-F238E27FC236}">
                <a16:creationId xmlns:a16="http://schemas.microsoft.com/office/drawing/2014/main" id="{AE684899-538E-76D7-19ED-EE9E67358B1B}"/>
              </a:ext>
            </a:extLst>
          </p:cNvPr>
          <p:cNvSpPr txBox="1"/>
          <p:nvPr/>
        </p:nvSpPr>
        <p:spPr>
          <a:xfrm>
            <a:off x="6168000" y="4221000"/>
            <a:ext cx="720000" cy="864000"/>
          </a:xfrm>
          <a:prstGeom prst="rect">
            <a:avLst/>
          </a:prstGeom>
          <a:noFill/>
        </p:spPr>
        <p:txBody>
          <a:bodyPr wrap="none" lIns="0" tIns="0" rIns="0" bIns="0" rtlCol="0" anchor="ctr">
            <a:noAutofit/>
          </a:bodyPr>
          <a:lstStyle/>
          <a:p>
            <a:pPr algn="r"/>
            <a:r>
              <a:rPr lang="en-US" sz="2000" b="1" dirty="0">
                <a:latin typeface="Montserrat" pitchFamily="2" charset="0"/>
              </a:rPr>
              <a:t>HDD</a:t>
            </a:r>
          </a:p>
        </p:txBody>
      </p:sp>
      <p:sp>
        <p:nvSpPr>
          <p:cNvPr id="65" name="TextBox 64">
            <a:extLst>
              <a:ext uri="{FF2B5EF4-FFF2-40B4-BE49-F238E27FC236}">
                <a16:creationId xmlns:a16="http://schemas.microsoft.com/office/drawing/2014/main" id="{1791016B-EC55-F28D-2C00-699B91092CE7}"/>
              </a:ext>
            </a:extLst>
          </p:cNvPr>
          <p:cNvSpPr txBox="1"/>
          <p:nvPr/>
        </p:nvSpPr>
        <p:spPr>
          <a:xfrm>
            <a:off x="7032000" y="1773000"/>
            <a:ext cx="864000" cy="504000"/>
          </a:xfrm>
          <a:prstGeom prst="rect">
            <a:avLst/>
          </a:prstGeom>
          <a:noFill/>
        </p:spPr>
        <p:txBody>
          <a:bodyPr wrap="none" lIns="0" tIns="0" rIns="0" bIns="0" rtlCol="0" anchor="b">
            <a:noAutofit/>
          </a:bodyPr>
          <a:lstStyle/>
          <a:p>
            <a:pPr algn="ctr"/>
            <a:r>
              <a:rPr lang="en-US" sz="2000" b="1" dirty="0">
                <a:latin typeface="Montserrat" pitchFamily="2" charset="0"/>
              </a:rPr>
              <a:t>PM</a:t>
            </a:r>
          </a:p>
        </p:txBody>
      </p:sp>
      <p:sp>
        <p:nvSpPr>
          <p:cNvPr id="66" name="TextBox 65">
            <a:extLst>
              <a:ext uri="{FF2B5EF4-FFF2-40B4-BE49-F238E27FC236}">
                <a16:creationId xmlns:a16="http://schemas.microsoft.com/office/drawing/2014/main" id="{660535B6-7075-8AC3-BA7B-C4D5E3E3D92B}"/>
              </a:ext>
            </a:extLst>
          </p:cNvPr>
          <p:cNvSpPr txBox="1"/>
          <p:nvPr/>
        </p:nvSpPr>
        <p:spPr>
          <a:xfrm>
            <a:off x="7968000" y="1773000"/>
            <a:ext cx="864000" cy="504000"/>
          </a:xfrm>
          <a:prstGeom prst="rect">
            <a:avLst/>
          </a:prstGeom>
          <a:noFill/>
        </p:spPr>
        <p:txBody>
          <a:bodyPr wrap="none" lIns="0" tIns="0" rIns="0" bIns="0" rtlCol="0" anchor="b">
            <a:noAutofit/>
          </a:bodyPr>
          <a:lstStyle/>
          <a:p>
            <a:pPr algn="ctr"/>
            <a:r>
              <a:rPr lang="en-US" sz="2000" b="1" dirty="0">
                <a:latin typeface="Montserrat" pitchFamily="2" charset="0"/>
              </a:rPr>
              <a:t>SSD</a:t>
            </a:r>
          </a:p>
        </p:txBody>
      </p:sp>
      <p:sp>
        <p:nvSpPr>
          <p:cNvPr id="67" name="TextBox 66">
            <a:extLst>
              <a:ext uri="{FF2B5EF4-FFF2-40B4-BE49-F238E27FC236}">
                <a16:creationId xmlns:a16="http://schemas.microsoft.com/office/drawing/2014/main" id="{5D8DDB8D-994E-44B1-0F0C-E8362260B8DB}"/>
              </a:ext>
            </a:extLst>
          </p:cNvPr>
          <p:cNvSpPr txBox="1"/>
          <p:nvPr/>
        </p:nvSpPr>
        <p:spPr>
          <a:xfrm>
            <a:off x="120000" y="6237000"/>
            <a:ext cx="864000" cy="504000"/>
          </a:xfrm>
          <a:prstGeom prst="rect">
            <a:avLst/>
          </a:prstGeom>
          <a:noFill/>
        </p:spPr>
        <p:txBody>
          <a:bodyPr wrap="none" lIns="0" tIns="0" rIns="0" bIns="0" rtlCol="0" anchor="ctr">
            <a:noAutofit/>
          </a:bodyPr>
          <a:lstStyle/>
          <a:p>
            <a:r>
              <a:rPr lang="en-US" sz="1600" dirty="0">
                <a:latin typeface="Montserrat" pitchFamily="2" charset="0"/>
              </a:rPr>
              <a:t>Unit: MB/s</a:t>
            </a:r>
          </a:p>
          <a:p>
            <a:r>
              <a:rPr lang="en-US" sz="1600" dirty="0">
                <a:latin typeface="Montserrat" pitchFamily="2" charset="0"/>
              </a:rPr>
              <a:t>N/S: Not Supported</a:t>
            </a:r>
          </a:p>
        </p:txBody>
      </p:sp>
      <p:sp>
        <p:nvSpPr>
          <p:cNvPr id="68" name="TextBox 67">
            <a:extLst>
              <a:ext uri="{FF2B5EF4-FFF2-40B4-BE49-F238E27FC236}">
                <a16:creationId xmlns:a16="http://schemas.microsoft.com/office/drawing/2014/main" id="{93447ED1-C763-8634-E843-84DA2256357A}"/>
              </a:ext>
            </a:extLst>
          </p:cNvPr>
          <p:cNvSpPr txBox="1"/>
          <p:nvPr/>
        </p:nvSpPr>
        <p:spPr>
          <a:xfrm rot="16200000">
            <a:off x="660000" y="3537000"/>
            <a:ext cx="1440000" cy="360000"/>
          </a:xfrm>
          <a:prstGeom prst="rect">
            <a:avLst/>
          </a:prstGeom>
          <a:noFill/>
        </p:spPr>
        <p:txBody>
          <a:bodyPr wrap="none" lIns="0" tIns="0" rIns="0" bIns="0" rtlCol="0" anchor="ctr">
            <a:noAutofit/>
          </a:bodyPr>
          <a:lstStyle/>
          <a:p>
            <a:pPr algn="ctr"/>
            <a:r>
              <a:rPr lang="en-US" sz="2000" b="1" dirty="0">
                <a:latin typeface="Montserrat" pitchFamily="2" charset="0"/>
              </a:rPr>
              <a:t>Source</a:t>
            </a:r>
          </a:p>
        </p:txBody>
      </p:sp>
      <p:sp>
        <p:nvSpPr>
          <p:cNvPr id="69" name="TextBox 68">
            <a:extLst>
              <a:ext uri="{FF2B5EF4-FFF2-40B4-BE49-F238E27FC236}">
                <a16:creationId xmlns:a16="http://schemas.microsoft.com/office/drawing/2014/main" id="{7EE1909A-7200-5869-5B60-24A38BE3A98D}"/>
              </a:ext>
            </a:extLst>
          </p:cNvPr>
          <p:cNvSpPr txBox="1"/>
          <p:nvPr/>
        </p:nvSpPr>
        <p:spPr>
          <a:xfrm rot="16200000">
            <a:off x="5268000" y="3537000"/>
            <a:ext cx="1440000" cy="360000"/>
          </a:xfrm>
          <a:prstGeom prst="rect">
            <a:avLst/>
          </a:prstGeom>
          <a:noFill/>
        </p:spPr>
        <p:txBody>
          <a:bodyPr wrap="none" lIns="0" tIns="0" rIns="0" bIns="0" rtlCol="0" anchor="ctr">
            <a:noAutofit/>
          </a:bodyPr>
          <a:lstStyle/>
          <a:p>
            <a:pPr algn="ctr"/>
            <a:r>
              <a:rPr lang="en-US" sz="2000" b="1" dirty="0">
                <a:latin typeface="Montserrat" pitchFamily="2" charset="0"/>
              </a:rPr>
              <a:t>Source</a:t>
            </a:r>
          </a:p>
        </p:txBody>
      </p:sp>
      <p:sp>
        <p:nvSpPr>
          <p:cNvPr id="70" name="TextBox 69">
            <a:extLst>
              <a:ext uri="{FF2B5EF4-FFF2-40B4-BE49-F238E27FC236}">
                <a16:creationId xmlns:a16="http://schemas.microsoft.com/office/drawing/2014/main" id="{BBCDA33B-E604-2870-5FB4-59C0FC17FC65}"/>
              </a:ext>
            </a:extLst>
          </p:cNvPr>
          <p:cNvSpPr txBox="1"/>
          <p:nvPr/>
        </p:nvSpPr>
        <p:spPr>
          <a:xfrm>
            <a:off x="3000000" y="1557000"/>
            <a:ext cx="1440000" cy="360000"/>
          </a:xfrm>
          <a:prstGeom prst="rect">
            <a:avLst/>
          </a:prstGeom>
          <a:noFill/>
        </p:spPr>
        <p:txBody>
          <a:bodyPr wrap="none" lIns="0" tIns="0" rIns="0" bIns="0" rtlCol="0" anchor="ctr">
            <a:noAutofit/>
          </a:bodyPr>
          <a:lstStyle/>
          <a:p>
            <a:pPr algn="ctr"/>
            <a:r>
              <a:rPr lang="en-US" sz="2000" b="1" dirty="0">
                <a:latin typeface="Montserrat" pitchFamily="2" charset="0"/>
              </a:rPr>
              <a:t>Target</a:t>
            </a:r>
          </a:p>
        </p:txBody>
      </p:sp>
      <p:sp>
        <p:nvSpPr>
          <p:cNvPr id="71" name="TextBox 70">
            <a:extLst>
              <a:ext uri="{FF2B5EF4-FFF2-40B4-BE49-F238E27FC236}">
                <a16:creationId xmlns:a16="http://schemas.microsoft.com/office/drawing/2014/main" id="{071C1FD1-4D1B-3F6E-61FF-A4A7B8CE60DE}"/>
              </a:ext>
            </a:extLst>
          </p:cNvPr>
          <p:cNvSpPr txBox="1"/>
          <p:nvPr/>
        </p:nvSpPr>
        <p:spPr>
          <a:xfrm>
            <a:off x="7680000" y="1557000"/>
            <a:ext cx="1440000" cy="360000"/>
          </a:xfrm>
          <a:prstGeom prst="rect">
            <a:avLst/>
          </a:prstGeom>
          <a:noFill/>
        </p:spPr>
        <p:txBody>
          <a:bodyPr wrap="none" lIns="0" tIns="0" rIns="0" bIns="0" rtlCol="0" anchor="ctr">
            <a:noAutofit/>
          </a:bodyPr>
          <a:lstStyle/>
          <a:p>
            <a:pPr algn="ctr"/>
            <a:r>
              <a:rPr lang="en-US" sz="2000" b="1" dirty="0">
                <a:latin typeface="Montserrat" pitchFamily="2" charset="0"/>
              </a:rPr>
              <a:t>Target</a:t>
            </a:r>
          </a:p>
        </p:txBody>
      </p:sp>
      <p:sp>
        <p:nvSpPr>
          <p:cNvPr id="72" name="TextBox 71">
            <a:extLst>
              <a:ext uri="{FF2B5EF4-FFF2-40B4-BE49-F238E27FC236}">
                <a16:creationId xmlns:a16="http://schemas.microsoft.com/office/drawing/2014/main" id="{D27B90D5-85A8-629E-17A2-C994AAC580E5}"/>
              </a:ext>
            </a:extLst>
          </p:cNvPr>
          <p:cNvSpPr txBox="1"/>
          <p:nvPr/>
        </p:nvSpPr>
        <p:spPr>
          <a:xfrm>
            <a:off x="3072000" y="5229000"/>
            <a:ext cx="1440000" cy="360000"/>
          </a:xfrm>
          <a:prstGeom prst="rect">
            <a:avLst/>
          </a:prstGeom>
          <a:noFill/>
        </p:spPr>
        <p:txBody>
          <a:bodyPr wrap="none" lIns="0" tIns="0" rIns="0" bIns="0" rtlCol="0" anchor="ctr">
            <a:noAutofit/>
          </a:bodyPr>
          <a:lstStyle/>
          <a:p>
            <a:pPr algn="ctr"/>
            <a:r>
              <a:rPr lang="en-US" sz="2000" b="1" dirty="0">
                <a:latin typeface="Montserrat" pitchFamily="2" charset="0"/>
              </a:rPr>
              <a:t>Strata</a:t>
            </a:r>
          </a:p>
        </p:txBody>
      </p:sp>
      <p:sp>
        <p:nvSpPr>
          <p:cNvPr id="73" name="TextBox 72">
            <a:extLst>
              <a:ext uri="{FF2B5EF4-FFF2-40B4-BE49-F238E27FC236}">
                <a16:creationId xmlns:a16="http://schemas.microsoft.com/office/drawing/2014/main" id="{78BEAD60-4C6B-8266-0D7D-E1AE6B6FC4F2}"/>
              </a:ext>
            </a:extLst>
          </p:cNvPr>
          <p:cNvSpPr txBox="1"/>
          <p:nvPr/>
        </p:nvSpPr>
        <p:spPr>
          <a:xfrm>
            <a:off x="7680000" y="5229000"/>
            <a:ext cx="1440000" cy="360000"/>
          </a:xfrm>
          <a:prstGeom prst="rect">
            <a:avLst/>
          </a:prstGeom>
          <a:noFill/>
        </p:spPr>
        <p:txBody>
          <a:bodyPr wrap="none" lIns="0" tIns="0" rIns="0" bIns="0" rtlCol="0" anchor="ctr">
            <a:noAutofit/>
          </a:bodyPr>
          <a:lstStyle/>
          <a:p>
            <a:pPr algn="ctr"/>
            <a:r>
              <a:rPr lang="en-US" sz="2000" b="1" dirty="0">
                <a:latin typeface="Montserrat" pitchFamily="2" charset="0"/>
              </a:rPr>
              <a:t>Mux</a:t>
            </a:r>
          </a:p>
        </p:txBody>
      </p:sp>
      <p:sp>
        <p:nvSpPr>
          <p:cNvPr id="74" name="Arrow: Right 73">
            <a:extLst>
              <a:ext uri="{FF2B5EF4-FFF2-40B4-BE49-F238E27FC236}">
                <a16:creationId xmlns:a16="http://schemas.microsoft.com/office/drawing/2014/main" id="{B2E18C2E-78B0-2EF0-8EBB-15D6DE92025F}"/>
              </a:ext>
            </a:extLst>
          </p:cNvPr>
          <p:cNvSpPr/>
          <p:nvPr/>
        </p:nvSpPr>
        <p:spPr>
          <a:xfrm>
            <a:off x="2208000" y="2637000"/>
            <a:ext cx="288000" cy="288000"/>
          </a:xfrm>
          <a:prstGeom prst="rightArrow">
            <a:avLst/>
          </a:prstGeom>
          <a:solidFill>
            <a:srgbClr val="F72585">
              <a:alpha val="8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75" name="Arrow: Up 74">
            <a:extLst>
              <a:ext uri="{FF2B5EF4-FFF2-40B4-BE49-F238E27FC236}">
                <a16:creationId xmlns:a16="http://schemas.microsoft.com/office/drawing/2014/main" id="{0C271B73-3E9B-909C-29E5-37C34968632A}"/>
              </a:ext>
            </a:extLst>
          </p:cNvPr>
          <p:cNvSpPr/>
          <p:nvPr/>
        </p:nvSpPr>
        <p:spPr>
          <a:xfrm>
            <a:off x="3648000" y="2637000"/>
            <a:ext cx="288000" cy="288000"/>
          </a:xfrm>
          <a:prstGeom prst="upArrow">
            <a:avLst/>
          </a:prstGeom>
          <a:solidFill>
            <a:srgbClr val="F72585">
              <a:alpha val="8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77" name="Rectangle: Rounded Corners 76">
            <a:extLst>
              <a:ext uri="{FF2B5EF4-FFF2-40B4-BE49-F238E27FC236}">
                <a16:creationId xmlns:a16="http://schemas.microsoft.com/office/drawing/2014/main" id="{B1430F45-6F44-D237-82B8-FC106C63257C}"/>
              </a:ext>
            </a:extLst>
          </p:cNvPr>
          <p:cNvSpPr/>
          <p:nvPr/>
        </p:nvSpPr>
        <p:spPr>
          <a:xfrm>
            <a:off x="2208000" y="3141000"/>
            <a:ext cx="3168000" cy="2088000"/>
          </a:xfrm>
          <a:prstGeom prst="roundRect">
            <a:avLst/>
          </a:prstGeom>
          <a:noFill/>
          <a:ln w="38100">
            <a:solidFill>
              <a:srgbClr val="F72585"/>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78" name="Rectangle: Rounded Corners 77">
            <a:extLst>
              <a:ext uri="{FF2B5EF4-FFF2-40B4-BE49-F238E27FC236}">
                <a16:creationId xmlns:a16="http://schemas.microsoft.com/office/drawing/2014/main" id="{16218C16-D299-D648-BE60-3313C7C51A81}"/>
              </a:ext>
            </a:extLst>
          </p:cNvPr>
          <p:cNvSpPr/>
          <p:nvPr/>
        </p:nvSpPr>
        <p:spPr>
          <a:xfrm>
            <a:off x="3144000" y="2205000"/>
            <a:ext cx="2232000" cy="1152000"/>
          </a:xfrm>
          <a:prstGeom prst="roundRect">
            <a:avLst/>
          </a:prstGeom>
          <a:noFill/>
          <a:ln w="38100">
            <a:solidFill>
              <a:srgbClr val="F72585"/>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80" name="Rectangle: Rounded Corners 79">
            <a:extLst>
              <a:ext uri="{FF2B5EF4-FFF2-40B4-BE49-F238E27FC236}">
                <a16:creationId xmlns:a16="http://schemas.microsoft.com/office/drawing/2014/main" id="{B5E63016-F47E-F2DD-2938-47CA5959CF93}"/>
              </a:ext>
            </a:extLst>
          </p:cNvPr>
          <p:cNvSpPr/>
          <p:nvPr/>
        </p:nvSpPr>
        <p:spPr>
          <a:xfrm>
            <a:off x="6816000" y="3141000"/>
            <a:ext cx="3168000" cy="2088000"/>
          </a:xfrm>
          <a:prstGeom prst="roundRect">
            <a:avLst/>
          </a:prstGeom>
          <a:noFill/>
          <a:ln w="38100">
            <a:solidFill>
              <a:srgbClr val="F72585"/>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81" name="TextBox 80">
            <a:extLst>
              <a:ext uri="{FF2B5EF4-FFF2-40B4-BE49-F238E27FC236}">
                <a16:creationId xmlns:a16="http://schemas.microsoft.com/office/drawing/2014/main" id="{CF4BFC11-943E-113C-FC48-D45DC0D3B642}"/>
              </a:ext>
            </a:extLst>
          </p:cNvPr>
          <p:cNvSpPr txBox="1"/>
          <p:nvPr/>
        </p:nvSpPr>
        <p:spPr>
          <a:xfrm>
            <a:off x="8904000" y="1773000"/>
            <a:ext cx="864000" cy="504000"/>
          </a:xfrm>
          <a:prstGeom prst="rect">
            <a:avLst/>
          </a:prstGeom>
          <a:noFill/>
        </p:spPr>
        <p:txBody>
          <a:bodyPr wrap="none" lIns="0" tIns="0" rIns="0" bIns="0" rtlCol="0" anchor="b">
            <a:noAutofit/>
          </a:bodyPr>
          <a:lstStyle/>
          <a:p>
            <a:pPr algn="ctr"/>
            <a:r>
              <a:rPr lang="en-US" sz="2000" b="1" dirty="0">
                <a:latin typeface="Montserrat" pitchFamily="2" charset="0"/>
              </a:rPr>
              <a:t>HDD</a:t>
            </a:r>
          </a:p>
        </p:txBody>
      </p:sp>
      <p:sp>
        <p:nvSpPr>
          <p:cNvPr id="79" name="Rectangle: Rounded Corners 78">
            <a:extLst>
              <a:ext uri="{FF2B5EF4-FFF2-40B4-BE49-F238E27FC236}">
                <a16:creationId xmlns:a16="http://schemas.microsoft.com/office/drawing/2014/main" id="{07489F13-C8B7-D772-FAE3-35402EA7C8D0}"/>
              </a:ext>
            </a:extLst>
          </p:cNvPr>
          <p:cNvSpPr/>
          <p:nvPr/>
        </p:nvSpPr>
        <p:spPr>
          <a:xfrm>
            <a:off x="7752000" y="2205000"/>
            <a:ext cx="2232000" cy="1152000"/>
          </a:xfrm>
          <a:prstGeom prst="roundRect">
            <a:avLst/>
          </a:prstGeom>
          <a:noFill/>
          <a:ln w="38100">
            <a:solidFill>
              <a:srgbClr val="F72585"/>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Tree>
    <p:extLst>
      <p:ext uri="{BB962C8B-B14F-4D97-AF65-F5344CB8AC3E}">
        <p14:creationId xmlns:p14="http://schemas.microsoft.com/office/powerpoint/2010/main" val="19636877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500"/>
                                        <p:tgtEl>
                                          <p:spTgt spid="5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1" nodeType="click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500"/>
                                        <p:tgtEl>
                                          <p:spTgt spid="74"/>
                                        </p:tgtEl>
                                      </p:cBhvr>
                                    </p:animEffect>
                                  </p:childTnLst>
                                </p:cTn>
                              </p:par>
                              <p:par>
                                <p:cTn id="70" presetID="42" presetClass="path" presetSubtype="0" accel="50000" decel="50000" fill="hold" grpId="0" nodeType="withEffect">
                                  <p:stCondLst>
                                    <p:cond delay="250"/>
                                  </p:stCondLst>
                                  <p:childTnLst>
                                    <p:animMotion origin="layout" path="M 1.45833E-6 4.44444E-6 L 0.1181 4.44444E-6 " pathEditMode="relative" rAng="0" ptsTypes="AA">
                                      <p:cBhvr>
                                        <p:cTn id="71" dur="750" fill="hold"/>
                                        <p:tgtEl>
                                          <p:spTgt spid="74"/>
                                        </p:tgtEl>
                                        <p:attrNameLst>
                                          <p:attrName>ppt_x</p:attrName>
                                          <p:attrName>ppt_y</p:attrName>
                                        </p:attrNameLst>
                                      </p:cBhvr>
                                      <p:rCtr x="5898" y="0"/>
                                    </p:animMotion>
                                  </p:childTnLst>
                                </p:cTn>
                              </p:par>
                              <p:par>
                                <p:cTn id="72" presetID="1" presetClass="exit" presetSubtype="0" fill="hold" grpId="2" nodeType="withEffect">
                                  <p:stCondLst>
                                    <p:cond delay="1000"/>
                                  </p:stCondLst>
                                  <p:childTnLst>
                                    <p:set>
                                      <p:cBhvr>
                                        <p:cTn id="73" dur="1" fill="hold">
                                          <p:stCondLst>
                                            <p:cond delay="0"/>
                                          </p:stCondLst>
                                        </p:cTn>
                                        <p:tgtEl>
                                          <p:spTgt spid="74"/>
                                        </p:tgtEl>
                                        <p:attrNameLst>
                                          <p:attrName>style.visibility</p:attrName>
                                        </p:attrNameLst>
                                      </p:cBhvr>
                                      <p:to>
                                        <p:strVal val="hidden"/>
                                      </p:to>
                                    </p:set>
                                  </p:childTnLst>
                                </p:cTn>
                              </p:par>
                              <p:par>
                                <p:cTn id="74" presetID="1" presetClass="entr" presetSubtype="0" fill="hold" grpId="2" nodeType="withEffect">
                                  <p:stCondLst>
                                    <p:cond delay="1000"/>
                                  </p:stCondLst>
                                  <p:childTnLst>
                                    <p:set>
                                      <p:cBhvr>
                                        <p:cTn id="75" dur="1" fill="hold">
                                          <p:stCondLst>
                                            <p:cond delay="0"/>
                                          </p:stCondLst>
                                        </p:cTn>
                                        <p:tgtEl>
                                          <p:spTgt spid="75"/>
                                        </p:tgtEl>
                                        <p:attrNameLst>
                                          <p:attrName>style.visibility</p:attrName>
                                        </p:attrNameLst>
                                      </p:cBhvr>
                                      <p:to>
                                        <p:strVal val="visible"/>
                                      </p:to>
                                    </p:set>
                                  </p:childTnLst>
                                </p:cTn>
                              </p:par>
                              <p:par>
                                <p:cTn id="76" presetID="42" presetClass="path" presetSubtype="0" accel="50000" decel="50000" fill="hold" grpId="0" nodeType="withEffect">
                                  <p:stCondLst>
                                    <p:cond delay="1000"/>
                                  </p:stCondLst>
                                  <p:childTnLst>
                                    <p:animMotion origin="layout" path="M 2.5E-6 4.44444E-6 L 0.00013 -0.08403 " pathEditMode="relative" rAng="0" ptsTypes="AA">
                                      <p:cBhvr>
                                        <p:cTn id="77" dur="500" fill="hold"/>
                                        <p:tgtEl>
                                          <p:spTgt spid="75"/>
                                        </p:tgtEl>
                                        <p:attrNameLst>
                                          <p:attrName>ppt_x</p:attrName>
                                          <p:attrName>ppt_y</p:attrName>
                                        </p:attrNameLst>
                                      </p:cBhvr>
                                      <p:rCtr x="0" y="-4213"/>
                                    </p:animMotion>
                                  </p:childTnLst>
                                </p:cTn>
                              </p:par>
                              <p:par>
                                <p:cTn id="78" presetID="10" presetClass="exit" presetSubtype="0" fill="hold" grpId="1" nodeType="withEffect">
                                  <p:stCondLst>
                                    <p:cond delay="1250"/>
                                  </p:stCondLst>
                                  <p:childTnLst>
                                    <p:animEffect transition="out" filter="fade">
                                      <p:cBhvr>
                                        <p:cTn id="79" dur="500"/>
                                        <p:tgtEl>
                                          <p:spTgt spid="75"/>
                                        </p:tgtEl>
                                      </p:cBhvr>
                                    </p:animEffect>
                                    <p:set>
                                      <p:cBhvr>
                                        <p:cTn id="80" dur="1" fill="hold">
                                          <p:stCondLst>
                                            <p:cond delay="499"/>
                                          </p:stCondLst>
                                        </p:cTn>
                                        <p:tgtEl>
                                          <p:spTgt spid="7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500"/>
                                        <p:tgtEl>
                                          <p:spTgt spid="4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500"/>
                                        <p:tgtEl>
                                          <p:spTgt spid="4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500"/>
                                        <p:tgtEl>
                                          <p:spTgt spid="5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fade">
                                      <p:cBhvr>
                                        <p:cTn id="97" dur="500"/>
                                        <p:tgtEl>
                                          <p:spTgt spid="5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500"/>
                                        <p:tgtEl>
                                          <p:spTgt spid="5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500"/>
                                        <p:tgtEl>
                                          <p:spTgt spid="5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fade">
                                      <p:cBhvr>
                                        <p:cTn id="106" dur="500"/>
                                        <p:tgtEl>
                                          <p:spTgt spid="5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fade">
                                      <p:cBhvr>
                                        <p:cTn id="109" dur="500"/>
                                        <p:tgtEl>
                                          <p:spTgt spid="5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fade">
                                      <p:cBhvr>
                                        <p:cTn id="115" dur="500"/>
                                        <p:tgtEl>
                                          <p:spTgt spid="6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fade">
                                      <p:cBhvr>
                                        <p:cTn id="118" dur="500"/>
                                        <p:tgtEl>
                                          <p:spTgt spid="6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fade">
                                      <p:cBhvr>
                                        <p:cTn id="121" dur="500"/>
                                        <p:tgtEl>
                                          <p:spTgt spid="6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66"/>
                                        </p:tgtEl>
                                        <p:attrNameLst>
                                          <p:attrName>style.visibility</p:attrName>
                                        </p:attrNameLst>
                                      </p:cBhvr>
                                      <p:to>
                                        <p:strVal val="visible"/>
                                      </p:to>
                                    </p:set>
                                    <p:animEffect transition="in" filter="fade">
                                      <p:cBhvr>
                                        <p:cTn id="124" dur="500"/>
                                        <p:tgtEl>
                                          <p:spTgt spid="6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fade">
                                      <p:cBhvr>
                                        <p:cTn id="127" dur="500"/>
                                        <p:tgtEl>
                                          <p:spTgt spid="69"/>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1"/>
                                        </p:tgtEl>
                                        <p:attrNameLst>
                                          <p:attrName>style.visibility</p:attrName>
                                        </p:attrNameLst>
                                      </p:cBhvr>
                                      <p:to>
                                        <p:strVal val="visible"/>
                                      </p:to>
                                    </p:set>
                                    <p:animEffect transition="in" filter="fade">
                                      <p:cBhvr>
                                        <p:cTn id="130" dur="500"/>
                                        <p:tgtEl>
                                          <p:spTgt spid="7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3"/>
                                        </p:tgtEl>
                                        <p:attrNameLst>
                                          <p:attrName>style.visibility</p:attrName>
                                        </p:attrNameLst>
                                      </p:cBhvr>
                                      <p:to>
                                        <p:strVal val="visible"/>
                                      </p:to>
                                    </p:set>
                                    <p:animEffect transition="in" filter="fade">
                                      <p:cBhvr>
                                        <p:cTn id="133" dur="500"/>
                                        <p:tgtEl>
                                          <p:spTgt spid="73"/>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81"/>
                                        </p:tgtEl>
                                        <p:attrNameLst>
                                          <p:attrName>style.visibility</p:attrName>
                                        </p:attrNameLst>
                                      </p:cBhvr>
                                      <p:to>
                                        <p:strVal val="visible"/>
                                      </p:to>
                                    </p:set>
                                    <p:animEffect transition="in" filter="fade">
                                      <p:cBhvr>
                                        <p:cTn id="136" dur="500"/>
                                        <p:tgtEl>
                                          <p:spTgt spid="81"/>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2" nodeType="clickEffect">
                                  <p:stCondLst>
                                    <p:cond delay="0"/>
                                  </p:stCondLst>
                                  <p:childTnLst>
                                    <p:set>
                                      <p:cBhvr>
                                        <p:cTn id="140" dur="1" fill="hold">
                                          <p:stCondLst>
                                            <p:cond delay="0"/>
                                          </p:stCondLst>
                                        </p:cTn>
                                        <p:tgtEl>
                                          <p:spTgt spid="77"/>
                                        </p:tgtEl>
                                        <p:attrNameLst>
                                          <p:attrName>style.visibility</p:attrName>
                                        </p:attrNameLst>
                                      </p:cBhvr>
                                      <p:to>
                                        <p:strVal val="visible"/>
                                      </p:to>
                                    </p:set>
                                    <p:animEffect transition="in" filter="fade">
                                      <p:cBhvr>
                                        <p:cTn id="141" dur="500"/>
                                        <p:tgtEl>
                                          <p:spTgt spid="77"/>
                                        </p:tgtEl>
                                      </p:cBhvr>
                                    </p:animEffect>
                                  </p:childTnLst>
                                </p:cTn>
                              </p:par>
                              <p:par>
                                <p:cTn id="142" presetID="10" presetClass="entr" presetSubtype="0" fill="hold" grpId="2" nodeType="withEffect">
                                  <p:stCondLst>
                                    <p:cond delay="0"/>
                                  </p:stCondLst>
                                  <p:childTnLst>
                                    <p:set>
                                      <p:cBhvr>
                                        <p:cTn id="143" dur="1" fill="hold">
                                          <p:stCondLst>
                                            <p:cond delay="0"/>
                                          </p:stCondLst>
                                        </p:cTn>
                                        <p:tgtEl>
                                          <p:spTgt spid="80"/>
                                        </p:tgtEl>
                                        <p:attrNameLst>
                                          <p:attrName>style.visibility</p:attrName>
                                        </p:attrNameLst>
                                      </p:cBhvr>
                                      <p:to>
                                        <p:strVal val="visible"/>
                                      </p:to>
                                    </p:set>
                                    <p:animEffect transition="in" filter="fade">
                                      <p:cBhvr>
                                        <p:cTn id="144" dur="500"/>
                                        <p:tgtEl>
                                          <p:spTgt spid="80"/>
                                        </p:tgtEl>
                                      </p:cBhvr>
                                    </p:animEffect>
                                  </p:childTnLst>
                                </p:cTn>
                              </p:par>
                              <p:par>
                                <p:cTn id="145" presetID="26" presetClass="emph" presetSubtype="0" fill="hold" grpId="0" nodeType="withEffect">
                                  <p:stCondLst>
                                    <p:cond delay="0"/>
                                  </p:stCondLst>
                                  <p:childTnLst>
                                    <p:animEffect transition="out" filter="fade">
                                      <p:cBhvr>
                                        <p:cTn id="146" dur="500" tmFilter="0, 0; .2, .5; .8, .5; 1, 0"/>
                                        <p:tgtEl>
                                          <p:spTgt spid="77"/>
                                        </p:tgtEl>
                                      </p:cBhvr>
                                    </p:animEffect>
                                    <p:animScale>
                                      <p:cBhvr>
                                        <p:cTn id="147" dur="250" autoRev="1" fill="hold"/>
                                        <p:tgtEl>
                                          <p:spTgt spid="77"/>
                                        </p:tgtEl>
                                      </p:cBhvr>
                                      <p:by x="105000" y="105000"/>
                                    </p:animScale>
                                  </p:childTnLst>
                                </p:cTn>
                              </p:par>
                              <p:par>
                                <p:cTn id="148" presetID="26" presetClass="emph" presetSubtype="0" fill="hold" grpId="0" nodeType="withEffect">
                                  <p:stCondLst>
                                    <p:cond delay="0"/>
                                  </p:stCondLst>
                                  <p:childTnLst>
                                    <p:animEffect transition="out" filter="fade">
                                      <p:cBhvr>
                                        <p:cTn id="149" dur="500" tmFilter="0, 0; .2, .5; .8, .5; 1, 0"/>
                                        <p:tgtEl>
                                          <p:spTgt spid="80"/>
                                        </p:tgtEl>
                                      </p:cBhvr>
                                    </p:animEffect>
                                    <p:animScale>
                                      <p:cBhvr>
                                        <p:cTn id="150" dur="250" autoRev="1" fill="hold"/>
                                        <p:tgtEl>
                                          <p:spTgt spid="80"/>
                                        </p:tgtEl>
                                      </p:cBhvr>
                                      <p:by x="105000" y="105000"/>
                                    </p:animScale>
                                  </p:childTnLst>
                                </p:cTn>
                              </p:par>
                            </p:childTnLst>
                          </p:cTn>
                        </p:par>
                        <p:par>
                          <p:cTn id="151" fill="hold">
                            <p:stCondLst>
                              <p:cond delay="500"/>
                            </p:stCondLst>
                            <p:childTnLst>
                              <p:par>
                                <p:cTn id="152" presetID="26" presetClass="emph" presetSubtype="0" fill="hold" grpId="1" nodeType="afterEffect">
                                  <p:stCondLst>
                                    <p:cond delay="0"/>
                                  </p:stCondLst>
                                  <p:childTnLst>
                                    <p:animEffect transition="out" filter="fade">
                                      <p:cBhvr>
                                        <p:cTn id="153" dur="500" tmFilter="0, 0; .2, .5; .8, .5; 1, 0"/>
                                        <p:tgtEl>
                                          <p:spTgt spid="77"/>
                                        </p:tgtEl>
                                      </p:cBhvr>
                                    </p:animEffect>
                                    <p:animScale>
                                      <p:cBhvr>
                                        <p:cTn id="154" dur="250" autoRev="1" fill="hold"/>
                                        <p:tgtEl>
                                          <p:spTgt spid="77"/>
                                        </p:tgtEl>
                                      </p:cBhvr>
                                      <p:by x="105000" y="105000"/>
                                    </p:animScale>
                                  </p:childTnLst>
                                </p:cTn>
                              </p:par>
                              <p:par>
                                <p:cTn id="155" presetID="26" presetClass="emph" presetSubtype="0" fill="hold" grpId="1" nodeType="withEffect">
                                  <p:stCondLst>
                                    <p:cond delay="0"/>
                                  </p:stCondLst>
                                  <p:childTnLst>
                                    <p:animEffect transition="out" filter="fade">
                                      <p:cBhvr>
                                        <p:cTn id="156" dur="500" tmFilter="0, 0; .2, .5; .8, .5; 1, 0"/>
                                        <p:tgtEl>
                                          <p:spTgt spid="80"/>
                                        </p:tgtEl>
                                      </p:cBhvr>
                                    </p:animEffect>
                                    <p:animScale>
                                      <p:cBhvr>
                                        <p:cTn id="157" dur="250" autoRev="1" fill="hold"/>
                                        <p:tgtEl>
                                          <p:spTgt spid="80"/>
                                        </p:tgtEl>
                                      </p:cBhvr>
                                      <p:by x="105000" y="105000"/>
                                    </p:animScale>
                                  </p:childTnLst>
                                </p:cTn>
                              </p:par>
                              <p:par>
                                <p:cTn id="158" presetID="10" presetClass="exit" presetSubtype="0" fill="hold" grpId="3" nodeType="withEffect">
                                  <p:stCondLst>
                                    <p:cond delay="0"/>
                                  </p:stCondLst>
                                  <p:childTnLst>
                                    <p:animEffect transition="out" filter="fade">
                                      <p:cBhvr>
                                        <p:cTn id="159" dur="500"/>
                                        <p:tgtEl>
                                          <p:spTgt spid="77"/>
                                        </p:tgtEl>
                                      </p:cBhvr>
                                    </p:animEffect>
                                    <p:set>
                                      <p:cBhvr>
                                        <p:cTn id="160" dur="1" fill="hold">
                                          <p:stCondLst>
                                            <p:cond delay="499"/>
                                          </p:stCondLst>
                                        </p:cTn>
                                        <p:tgtEl>
                                          <p:spTgt spid="77"/>
                                        </p:tgtEl>
                                        <p:attrNameLst>
                                          <p:attrName>style.visibility</p:attrName>
                                        </p:attrNameLst>
                                      </p:cBhvr>
                                      <p:to>
                                        <p:strVal val="hidden"/>
                                      </p:to>
                                    </p:set>
                                  </p:childTnLst>
                                </p:cTn>
                              </p:par>
                              <p:par>
                                <p:cTn id="161" presetID="10" presetClass="exit" presetSubtype="0" fill="hold" grpId="3" nodeType="withEffect">
                                  <p:stCondLst>
                                    <p:cond delay="0"/>
                                  </p:stCondLst>
                                  <p:childTnLst>
                                    <p:animEffect transition="out" filter="fade">
                                      <p:cBhvr>
                                        <p:cTn id="162" dur="500"/>
                                        <p:tgtEl>
                                          <p:spTgt spid="80"/>
                                        </p:tgtEl>
                                      </p:cBhvr>
                                    </p:animEffect>
                                    <p:set>
                                      <p:cBhvr>
                                        <p:cTn id="163" dur="1" fill="hold">
                                          <p:stCondLst>
                                            <p:cond delay="499"/>
                                          </p:stCondLst>
                                        </p:cTn>
                                        <p:tgtEl>
                                          <p:spTgt spid="80"/>
                                        </p:tgtEl>
                                        <p:attrNameLst>
                                          <p:attrName>style.visibility</p:attrName>
                                        </p:attrNameLst>
                                      </p:cBhvr>
                                      <p:to>
                                        <p:strVal val="hidden"/>
                                      </p:to>
                                    </p:set>
                                  </p:childTnLst>
                                </p:cTn>
                              </p:par>
                              <p:par>
                                <p:cTn id="164" presetID="10" presetClass="entr" presetSubtype="0" fill="hold" grpId="0" nodeType="withEffect">
                                  <p:stCondLst>
                                    <p:cond delay="0"/>
                                  </p:stCondLst>
                                  <p:childTnLst>
                                    <p:set>
                                      <p:cBhvr>
                                        <p:cTn id="165" dur="1" fill="hold">
                                          <p:stCondLst>
                                            <p:cond delay="0"/>
                                          </p:stCondLst>
                                        </p:cTn>
                                        <p:tgtEl>
                                          <p:spTgt spid="8"/>
                                        </p:tgtEl>
                                        <p:attrNameLst>
                                          <p:attrName>style.visibility</p:attrName>
                                        </p:attrNameLst>
                                      </p:cBhvr>
                                      <p:to>
                                        <p:strVal val="visible"/>
                                      </p:to>
                                    </p:set>
                                    <p:animEffect transition="in" filter="fade">
                                      <p:cBhvr>
                                        <p:cTn id="166" dur="500"/>
                                        <p:tgtEl>
                                          <p:spTgt spid="8"/>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2" nodeType="clickEffect">
                                  <p:stCondLst>
                                    <p:cond delay="0"/>
                                  </p:stCondLst>
                                  <p:childTnLst>
                                    <p:set>
                                      <p:cBhvr>
                                        <p:cTn id="170" dur="1" fill="hold">
                                          <p:stCondLst>
                                            <p:cond delay="0"/>
                                          </p:stCondLst>
                                        </p:cTn>
                                        <p:tgtEl>
                                          <p:spTgt spid="78"/>
                                        </p:tgtEl>
                                        <p:attrNameLst>
                                          <p:attrName>style.visibility</p:attrName>
                                        </p:attrNameLst>
                                      </p:cBhvr>
                                      <p:to>
                                        <p:strVal val="visible"/>
                                      </p:to>
                                    </p:set>
                                    <p:animEffect transition="in" filter="fade">
                                      <p:cBhvr>
                                        <p:cTn id="171" dur="500"/>
                                        <p:tgtEl>
                                          <p:spTgt spid="78"/>
                                        </p:tgtEl>
                                      </p:cBhvr>
                                    </p:animEffect>
                                  </p:childTnLst>
                                </p:cTn>
                              </p:par>
                              <p:par>
                                <p:cTn id="172" presetID="10" presetClass="entr" presetSubtype="0" fill="hold" grpId="2" nodeType="withEffect">
                                  <p:stCondLst>
                                    <p:cond delay="0"/>
                                  </p:stCondLst>
                                  <p:childTnLst>
                                    <p:set>
                                      <p:cBhvr>
                                        <p:cTn id="173" dur="1" fill="hold">
                                          <p:stCondLst>
                                            <p:cond delay="0"/>
                                          </p:stCondLst>
                                        </p:cTn>
                                        <p:tgtEl>
                                          <p:spTgt spid="79"/>
                                        </p:tgtEl>
                                        <p:attrNameLst>
                                          <p:attrName>style.visibility</p:attrName>
                                        </p:attrNameLst>
                                      </p:cBhvr>
                                      <p:to>
                                        <p:strVal val="visible"/>
                                      </p:to>
                                    </p:set>
                                    <p:animEffect transition="in" filter="fade">
                                      <p:cBhvr>
                                        <p:cTn id="174" dur="500"/>
                                        <p:tgtEl>
                                          <p:spTgt spid="79"/>
                                        </p:tgtEl>
                                      </p:cBhvr>
                                    </p:animEffect>
                                  </p:childTnLst>
                                </p:cTn>
                              </p:par>
                              <p:par>
                                <p:cTn id="175" presetID="26" presetClass="emph" presetSubtype="0" fill="hold" grpId="0" nodeType="withEffect">
                                  <p:stCondLst>
                                    <p:cond delay="0"/>
                                  </p:stCondLst>
                                  <p:childTnLst>
                                    <p:animEffect transition="out" filter="fade">
                                      <p:cBhvr>
                                        <p:cTn id="176" dur="500" tmFilter="0, 0; .2, .5; .8, .5; 1, 0"/>
                                        <p:tgtEl>
                                          <p:spTgt spid="78"/>
                                        </p:tgtEl>
                                      </p:cBhvr>
                                    </p:animEffect>
                                    <p:animScale>
                                      <p:cBhvr>
                                        <p:cTn id="177" dur="250" autoRev="1" fill="hold"/>
                                        <p:tgtEl>
                                          <p:spTgt spid="78"/>
                                        </p:tgtEl>
                                      </p:cBhvr>
                                      <p:by x="105000" y="105000"/>
                                    </p:animScale>
                                  </p:childTnLst>
                                </p:cTn>
                              </p:par>
                              <p:par>
                                <p:cTn id="178" presetID="26" presetClass="emph" presetSubtype="0" fill="hold" grpId="0" nodeType="withEffect">
                                  <p:stCondLst>
                                    <p:cond delay="0"/>
                                  </p:stCondLst>
                                  <p:childTnLst>
                                    <p:animEffect transition="out" filter="fade">
                                      <p:cBhvr>
                                        <p:cTn id="179" dur="500" tmFilter="0, 0; .2, .5; .8, .5; 1, 0"/>
                                        <p:tgtEl>
                                          <p:spTgt spid="79"/>
                                        </p:tgtEl>
                                      </p:cBhvr>
                                    </p:animEffect>
                                    <p:animScale>
                                      <p:cBhvr>
                                        <p:cTn id="180" dur="250" autoRev="1" fill="hold"/>
                                        <p:tgtEl>
                                          <p:spTgt spid="79"/>
                                        </p:tgtEl>
                                      </p:cBhvr>
                                      <p:by x="105000" y="105000"/>
                                    </p:animScale>
                                  </p:childTnLst>
                                </p:cTn>
                              </p:par>
                            </p:childTnLst>
                          </p:cTn>
                        </p:par>
                        <p:par>
                          <p:cTn id="181" fill="hold">
                            <p:stCondLst>
                              <p:cond delay="500"/>
                            </p:stCondLst>
                            <p:childTnLst>
                              <p:par>
                                <p:cTn id="182" presetID="26" presetClass="emph" presetSubtype="0" fill="hold" grpId="1" nodeType="afterEffect">
                                  <p:stCondLst>
                                    <p:cond delay="0"/>
                                  </p:stCondLst>
                                  <p:childTnLst>
                                    <p:animEffect transition="out" filter="fade">
                                      <p:cBhvr>
                                        <p:cTn id="183" dur="500" tmFilter="0, 0; .2, .5; .8, .5; 1, 0"/>
                                        <p:tgtEl>
                                          <p:spTgt spid="78"/>
                                        </p:tgtEl>
                                      </p:cBhvr>
                                    </p:animEffect>
                                    <p:animScale>
                                      <p:cBhvr>
                                        <p:cTn id="184" dur="250" autoRev="1" fill="hold"/>
                                        <p:tgtEl>
                                          <p:spTgt spid="78"/>
                                        </p:tgtEl>
                                      </p:cBhvr>
                                      <p:by x="105000" y="105000"/>
                                    </p:animScale>
                                  </p:childTnLst>
                                </p:cTn>
                              </p:par>
                              <p:par>
                                <p:cTn id="185" presetID="26" presetClass="emph" presetSubtype="0" fill="hold" grpId="1" nodeType="withEffect">
                                  <p:stCondLst>
                                    <p:cond delay="0"/>
                                  </p:stCondLst>
                                  <p:childTnLst>
                                    <p:animEffect transition="out" filter="fade">
                                      <p:cBhvr>
                                        <p:cTn id="186" dur="500" tmFilter="0, 0; .2, .5; .8, .5; 1, 0"/>
                                        <p:tgtEl>
                                          <p:spTgt spid="79"/>
                                        </p:tgtEl>
                                      </p:cBhvr>
                                    </p:animEffect>
                                    <p:animScale>
                                      <p:cBhvr>
                                        <p:cTn id="187" dur="250" autoRev="1" fill="hold"/>
                                        <p:tgtEl>
                                          <p:spTgt spid="79"/>
                                        </p:tgtEl>
                                      </p:cBhvr>
                                      <p:by x="105000" y="105000"/>
                                    </p:animScale>
                                  </p:childTnLst>
                                </p:cTn>
                              </p:par>
                              <p:par>
                                <p:cTn id="188" presetID="10" presetClass="exit" presetSubtype="0" fill="hold" grpId="3" nodeType="withEffect">
                                  <p:stCondLst>
                                    <p:cond delay="0"/>
                                  </p:stCondLst>
                                  <p:childTnLst>
                                    <p:animEffect transition="out" filter="fade">
                                      <p:cBhvr>
                                        <p:cTn id="189" dur="500"/>
                                        <p:tgtEl>
                                          <p:spTgt spid="78"/>
                                        </p:tgtEl>
                                      </p:cBhvr>
                                    </p:animEffect>
                                    <p:set>
                                      <p:cBhvr>
                                        <p:cTn id="190" dur="1" fill="hold">
                                          <p:stCondLst>
                                            <p:cond delay="499"/>
                                          </p:stCondLst>
                                        </p:cTn>
                                        <p:tgtEl>
                                          <p:spTgt spid="78"/>
                                        </p:tgtEl>
                                        <p:attrNameLst>
                                          <p:attrName>style.visibility</p:attrName>
                                        </p:attrNameLst>
                                      </p:cBhvr>
                                      <p:to>
                                        <p:strVal val="hidden"/>
                                      </p:to>
                                    </p:set>
                                  </p:childTnLst>
                                </p:cTn>
                              </p:par>
                              <p:par>
                                <p:cTn id="191" presetID="10" presetClass="exit" presetSubtype="0" fill="hold" grpId="3" nodeType="withEffect">
                                  <p:stCondLst>
                                    <p:cond delay="0"/>
                                  </p:stCondLst>
                                  <p:childTnLst>
                                    <p:animEffect transition="out" filter="fade">
                                      <p:cBhvr>
                                        <p:cTn id="192" dur="500"/>
                                        <p:tgtEl>
                                          <p:spTgt spid="79"/>
                                        </p:tgtEl>
                                      </p:cBhvr>
                                    </p:animEffect>
                                    <p:set>
                                      <p:cBhvr>
                                        <p:cTn id="193" dur="1" fill="hold">
                                          <p:stCondLst>
                                            <p:cond delay="499"/>
                                          </p:stCondLst>
                                        </p:cTn>
                                        <p:tgtEl>
                                          <p:spTgt spid="79"/>
                                        </p:tgtEl>
                                        <p:attrNameLst>
                                          <p:attrName>style.visibility</p:attrName>
                                        </p:attrNameLst>
                                      </p:cBhvr>
                                      <p:to>
                                        <p:strVal val="hidden"/>
                                      </p:to>
                                    </p:set>
                                  </p:childTnLst>
                                </p:cTn>
                              </p:par>
                              <p:par>
                                <p:cTn id="194" presetID="10" presetClass="entr" presetSubtype="0" fill="hold" grpId="0" nodeType="withEffect">
                                  <p:stCondLst>
                                    <p:cond delay="0"/>
                                  </p:stCondLst>
                                  <p:childTnLst>
                                    <p:set>
                                      <p:cBhvr>
                                        <p:cTn id="195" dur="1" fill="hold">
                                          <p:stCondLst>
                                            <p:cond delay="0"/>
                                          </p:stCondLst>
                                        </p:cTn>
                                        <p:tgtEl>
                                          <p:spTgt spid="9"/>
                                        </p:tgtEl>
                                        <p:attrNameLst>
                                          <p:attrName>style.visibility</p:attrName>
                                        </p:attrNameLst>
                                      </p:cBhvr>
                                      <p:to>
                                        <p:strVal val="visible"/>
                                      </p:to>
                                    </p:set>
                                    <p:animEffect transition="in" filter="fade">
                                      <p:cBhvr>
                                        <p:cTn id="19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2" grpId="0" animBg="1"/>
      <p:bldP spid="31" grpId="0" animBg="1"/>
      <p:bldP spid="30" grpId="0" animBg="1"/>
      <p:bldP spid="25" grpId="0" animBg="1"/>
      <p:bldP spid="24" grpId="0" animBg="1"/>
      <p:bldP spid="23" grpId="0" animBg="1"/>
      <p:bldP spid="18" grpId="0" animBg="1"/>
      <p:bldP spid="17" grpId="0" animBg="1"/>
      <p:bldP spid="1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animBg="1"/>
      <p:bldP spid="74" grpId="1" animBg="1"/>
      <p:bldP spid="74" grpId="2" animBg="1"/>
      <p:bldP spid="75" grpId="0" animBg="1"/>
      <p:bldP spid="75" grpId="1" animBg="1"/>
      <p:bldP spid="75" grpId="2" animBg="1"/>
      <p:bldP spid="77" grpId="0" animBg="1"/>
      <p:bldP spid="77" grpId="1" animBg="1"/>
      <p:bldP spid="77" grpId="2" animBg="1"/>
      <p:bldP spid="77" grpId="3" animBg="1"/>
      <p:bldP spid="78" grpId="0" animBg="1"/>
      <p:bldP spid="78" grpId="1" animBg="1"/>
      <p:bldP spid="78" grpId="2" animBg="1"/>
      <p:bldP spid="78" grpId="3" animBg="1"/>
      <p:bldP spid="80" grpId="0" animBg="1"/>
      <p:bldP spid="80" grpId="1" animBg="1"/>
      <p:bldP spid="80" grpId="2" animBg="1"/>
      <p:bldP spid="80" grpId="3" animBg="1"/>
      <p:bldP spid="81" grpId="0"/>
      <p:bldP spid="79" grpId="0" animBg="1"/>
      <p:bldP spid="79" grpId="1" animBg="1"/>
      <p:bldP spid="79" grpId="2" animBg="1"/>
      <p:bldP spid="79" grpId="3"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144016-6734-F70B-190F-0D25BDD49096}"/>
              </a:ext>
            </a:extLst>
          </p:cNvPr>
          <p:cNvSpPr>
            <a:spLocks noGrp="1"/>
          </p:cNvSpPr>
          <p:nvPr>
            <p:ph type="title"/>
          </p:nvPr>
        </p:nvSpPr>
        <p:spPr/>
        <p:txBody>
          <a:bodyPr/>
          <a:lstStyle/>
          <a:p>
            <a:r>
              <a:rPr lang="en-US" dirty="0"/>
              <a:t>Mux makes high-performance achievable</a:t>
            </a:r>
          </a:p>
        </p:txBody>
      </p:sp>
      <p:sp>
        <p:nvSpPr>
          <p:cNvPr id="4" name="Slide Number Placeholder 3">
            <a:extLst>
              <a:ext uri="{FF2B5EF4-FFF2-40B4-BE49-F238E27FC236}">
                <a16:creationId xmlns:a16="http://schemas.microsoft.com/office/drawing/2014/main" id="{2F010322-71E8-3788-1F65-AB6D4EC5672D}"/>
              </a:ext>
            </a:extLst>
          </p:cNvPr>
          <p:cNvSpPr>
            <a:spLocks noGrp="1"/>
          </p:cNvSpPr>
          <p:nvPr>
            <p:ph type="sldNum" sz="quarter" idx="12"/>
          </p:nvPr>
        </p:nvSpPr>
        <p:spPr/>
        <p:txBody>
          <a:bodyPr/>
          <a:lstStyle/>
          <a:p>
            <a:fld id="{489D56BF-7D31-4F72-9C20-E88EC8CC35D7}" type="slidenum">
              <a:rPr lang="en-US" smtClean="0"/>
              <a:pPr/>
              <a:t>22</a:t>
            </a:fld>
            <a:endParaRPr lang="en-US"/>
          </a:p>
        </p:txBody>
      </p:sp>
      <p:sp>
        <p:nvSpPr>
          <p:cNvPr id="8" name="TextBox 7">
            <a:extLst>
              <a:ext uri="{FF2B5EF4-FFF2-40B4-BE49-F238E27FC236}">
                <a16:creationId xmlns:a16="http://schemas.microsoft.com/office/drawing/2014/main" id="{BE74D9BB-397E-8004-82AF-4BAE7BA9B0F6}"/>
              </a:ext>
            </a:extLst>
          </p:cNvPr>
          <p:cNvSpPr txBox="1"/>
          <p:nvPr/>
        </p:nvSpPr>
        <p:spPr>
          <a:xfrm>
            <a:off x="4656000" y="4725000"/>
            <a:ext cx="2880000" cy="720000"/>
          </a:xfrm>
          <a:prstGeom prst="rect">
            <a:avLst/>
          </a:prstGeom>
          <a:noFill/>
        </p:spPr>
        <p:txBody>
          <a:bodyPr wrap="none" lIns="0" tIns="0" rIns="0" bIns="0" rtlCol="0" anchor="ctr">
            <a:noAutofit/>
          </a:bodyPr>
          <a:lstStyle/>
          <a:p>
            <a:pPr algn="ctr"/>
            <a:r>
              <a:rPr lang="en-US" sz="2000" b="1" dirty="0">
                <a:solidFill>
                  <a:srgbClr val="F72585"/>
                </a:solidFill>
                <a:latin typeface="Montserrat" pitchFamily="2" charset="0"/>
              </a:rPr>
              <a:t>Mux shows 1.46x higher</a:t>
            </a:r>
          </a:p>
          <a:p>
            <a:pPr algn="ctr"/>
            <a:r>
              <a:rPr lang="en-US" sz="2000" b="1" dirty="0">
                <a:solidFill>
                  <a:srgbClr val="F72585"/>
                </a:solidFill>
                <a:latin typeface="Montserrat" pitchFamily="2" charset="0"/>
              </a:rPr>
              <a:t>throughput for device I/O</a:t>
            </a:r>
          </a:p>
        </p:txBody>
      </p:sp>
      <p:sp>
        <p:nvSpPr>
          <p:cNvPr id="9" name="TextBox 8">
            <a:extLst>
              <a:ext uri="{FF2B5EF4-FFF2-40B4-BE49-F238E27FC236}">
                <a16:creationId xmlns:a16="http://schemas.microsoft.com/office/drawing/2014/main" id="{8F3EB5B6-6517-6D08-6D8A-5C24D07F92D9}"/>
              </a:ext>
            </a:extLst>
          </p:cNvPr>
          <p:cNvSpPr txBox="1"/>
          <p:nvPr/>
        </p:nvSpPr>
        <p:spPr>
          <a:xfrm>
            <a:off x="1776000" y="5805000"/>
            <a:ext cx="2880000" cy="720000"/>
          </a:xfrm>
          <a:prstGeom prst="rect">
            <a:avLst/>
          </a:prstGeom>
          <a:noFill/>
        </p:spPr>
        <p:txBody>
          <a:bodyPr wrap="none" lIns="0" tIns="0" rIns="0" bIns="0" rtlCol="0" anchor="ctr">
            <a:noAutofit/>
          </a:bodyPr>
          <a:lstStyle/>
          <a:p>
            <a:pPr algn="ctr"/>
            <a:r>
              <a:rPr lang="en-US" sz="2000" b="1" dirty="0">
                <a:solidFill>
                  <a:srgbClr val="F72585"/>
                </a:solidFill>
                <a:latin typeface="Montserrat" pitchFamily="2" charset="0"/>
              </a:rPr>
              <a:t>Mux adds a worst-case read</a:t>
            </a:r>
          </a:p>
          <a:p>
            <a:pPr algn="ctr"/>
            <a:r>
              <a:rPr lang="en-US" sz="2000" b="1" dirty="0">
                <a:solidFill>
                  <a:srgbClr val="F72585"/>
                </a:solidFill>
                <a:latin typeface="Montserrat" pitchFamily="2" charset="0"/>
              </a:rPr>
              <a:t>latency overhead of 6.6% to 87.3%</a:t>
            </a:r>
          </a:p>
          <a:p>
            <a:pPr algn="ctr"/>
            <a:r>
              <a:rPr lang="en-US" sz="2000" b="1" dirty="0">
                <a:solidFill>
                  <a:srgbClr val="F72585"/>
                </a:solidFill>
                <a:latin typeface="Montserrat" pitchFamily="2" charset="0"/>
              </a:rPr>
              <a:t>compared to non-tiered </a:t>
            </a:r>
            <a:r>
              <a:rPr lang="en-US" sz="2000" b="1" dirty="0" err="1">
                <a:solidFill>
                  <a:srgbClr val="F72585"/>
                </a:solidFill>
                <a:latin typeface="Montserrat" pitchFamily="2" charset="0"/>
              </a:rPr>
              <a:t>FSes</a:t>
            </a:r>
            <a:endParaRPr lang="en-US" sz="2000" b="1" dirty="0">
              <a:solidFill>
                <a:srgbClr val="F72585"/>
              </a:solidFill>
              <a:latin typeface="Montserrat" pitchFamily="2" charset="0"/>
            </a:endParaRPr>
          </a:p>
        </p:txBody>
      </p:sp>
      <p:sp>
        <p:nvSpPr>
          <p:cNvPr id="10" name="TextBox 9">
            <a:extLst>
              <a:ext uri="{FF2B5EF4-FFF2-40B4-BE49-F238E27FC236}">
                <a16:creationId xmlns:a16="http://schemas.microsoft.com/office/drawing/2014/main" id="{DB0A9DD7-E118-63D9-7D9C-7D6441D76CE9}"/>
              </a:ext>
            </a:extLst>
          </p:cNvPr>
          <p:cNvSpPr txBox="1"/>
          <p:nvPr/>
        </p:nvSpPr>
        <p:spPr>
          <a:xfrm>
            <a:off x="7536000" y="5805000"/>
            <a:ext cx="2880000" cy="720000"/>
          </a:xfrm>
          <a:prstGeom prst="rect">
            <a:avLst/>
          </a:prstGeom>
          <a:noFill/>
        </p:spPr>
        <p:txBody>
          <a:bodyPr wrap="none" lIns="0" tIns="0" rIns="0" bIns="0" rtlCol="0" anchor="ctr">
            <a:noAutofit/>
          </a:bodyPr>
          <a:lstStyle/>
          <a:p>
            <a:pPr algn="ctr"/>
            <a:r>
              <a:rPr lang="en-US" sz="2000" b="1" dirty="0">
                <a:solidFill>
                  <a:srgbClr val="F72585"/>
                </a:solidFill>
                <a:latin typeface="Montserrat" pitchFamily="2" charset="0"/>
              </a:rPr>
              <a:t>Mux adds a worst-case write</a:t>
            </a:r>
          </a:p>
          <a:p>
            <a:pPr algn="ctr"/>
            <a:r>
              <a:rPr lang="en-US" sz="2000" b="1" dirty="0">
                <a:solidFill>
                  <a:srgbClr val="F72585"/>
                </a:solidFill>
                <a:latin typeface="Montserrat" pitchFamily="2" charset="0"/>
              </a:rPr>
              <a:t>throughput overhead of 1.6% to 3.5%</a:t>
            </a:r>
          </a:p>
          <a:p>
            <a:pPr algn="ctr"/>
            <a:r>
              <a:rPr lang="en-US" sz="2000" b="1" dirty="0">
                <a:solidFill>
                  <a:srgbClr val="F72585"/>
                </a:solidFill>
                <a:latin typeface="Montserrat" pitchFamily="2" charset="0"/>
              </a:rPr>
              <a:t>compared to non-tiered </a:t>
            </a:r>
            <a:r>
              <a:rPr lang="en-US" sz="2000" b="1" dirty="0" err="1">
                <a:solidFill>
                  <a:srgbClr val="F72585"/>
                </a:solidFill>
                <a:latin typeface="Montserrat" pitchFamily="2" charset="0"/>
              </a:rPr>
              <a:t>FSes</a:t>
            </a:r>
            <a:endParaRPr lang="en-US" sz="2000" b="1" dirty="0">
              <a:solidFill>
                <a:srgbClr val="F72585"/>
              </a:solidFill>
              <a:latin typeface="Montserrat" pitchFamily="2" charset="0"/>
            </a:endParaRPr>
          </a:p>
        </p:txBody>
      </p:sp>
      <p:sp>
        <p:nvSpPr>
          <p:cNvPr id="2" name="TextBox 1">
            <a:extLst>
              <a:ext uri="{FF2B5EF4-FFF2-40B4-BE49-F238E27FC236}">
                <a16:creationId xmlns:a16="http://schemas.microsoft.com/office/drawing/2014/main" id="{EBAD71ED-584F-0629-39D6-F31E49B04A04}"/>
              </a:ext>
            </a:extLst>
          </p:cNvPr>
          <p:cNvSpPr txBox="1"/>
          <p:nvPr/>
        </p:nvSpPr>
        <p:spPr>
          <a:xfrm>
            <a:off x="3864000" y="4293000"/>
            <a:ext cx="864000" cy="288000"/>
          </a:xfrm>
          <a:prstGeom prst="rect">
            <a:avLst/>
          </a:prstGeom>
          <a:noFill/>
        </p:spPr>
        <p:txBody>
          <a:bodyPr wrap="none" lIns="0" tIns="0" rIns="0" bIns="0" rtlCol="0" anchor="b">
            <a:noAutofit/>
          </a:bodyPr>
          <a:lstStyle/>
          <a:p>
            <a:pPr algn="ctr"/>
            <a:r>
              <a:rPr lang="en-US" sz="2000" b="1" dirty="0">
                <a:latin typeface="Montserrat" pitchFamily="2" charset="0"/>
              </a:rPr>
              <a:t>PM</a:t>
            </a:r>
          </a:p>
        </p:txBody>
      </p:sp>
      <p:sp>
        <p:nvSpPr>
          <p:cNvPr id="5" name="TextBox 4">
            <a:extLst>
              <a:ext uri="{FF2B5EF4-FFF2-40B4-BE49-F238E27FC236}">
                <a16:creationId xmlns:a16="http://schemas.microsoft.com/office/drawing/2014/main" id="{E8DDD273-E154-016A-B0B4-598311C36B4F}"/>
              </a:ext>
            </a:extLst>
          </p:cNvPr>
          <p:cNvSpPr txBox="1"/>
          <p:nvPr/>
        </p:nvSpPr>
        <p:spPr>
          <a:xfrm>
            <a:off x="5664000" y="4293000"/>
            <a:ext cx="864000" cy="288000"/>
          </a:xfrm>
          <a:prstGeom prst="rect">
            <a:avLst/>
          </a:prstGeom>
          <a:noFill/>
        </p:spPr>
        <p:txBody>
          <a:bodyPr wrap="none" lIns="0" tIns="0" rIns="0" bIns="0" rtlCol="0" anchor="b">
            <a:noAutofit/>
          </a:bodyPr>
          <a:lstStyle/>
          <a:p>
            <a:pPr algn="ctr"/>
            <a:r>
              <a:rPr lang="en-US" sz="2000" b="1" dirty="0">
                <a:latin typeface="Montserrat" pitchFamily="2" charset="0"/>
              </a:rPr>
              <a:t>SSD</a:t>
            </a:r>
          </a:p>
        </p:txBody>
      </p:sp>
      <p:sp>
        <p:nvSpPr>
          <p:cNvPr id="6" name="TextBox 5">
            <a:extLst>
              <a:ext uri="{FF2B5EF4-FFF2-40B4-BE49-F238E27FC236}">
                <a16:creationId xmlns:a16="http://schemas.microsoft.com/office/drawing/2014/main" id="{A96CA525-71BE-7EC8-3B3A-B988D4BAE2FA}"/>
              </a:ext>
            </a:extLst>
          </p:cNvPr>
          <p:cNvSpPr txBox="1"/>
          <p:nvPr/>
        </p:nvSpPr>
        <p:spPr>
          <a:xfrm>
            <a:off x="7464000" y="4293000"/>
            <a:ext cx="864000" cy="288000"/>
          </a:xfrm>
          <a:prstGeom prst="rect">
            <a:avLst/>
          </a:prstGeom>
          <a:noFill/>
        </p:spPr>
        <p:txBody>
          <a:bodyPr wrap="none" lIns="0" tIns="0" rIns="0" bIns="0" rtlCol="0" anchor="b">
            <a:noAutofit/>
          </a:bodyPr>
          <a:lstStyle/>
          <a:p>
            <a:pPr algn="ctr"/>
            <a:r>
              <a:rPr lang="en-US" sz="2000" b="1" dirty="0">
                <a:latin typeface="Montserrat" pitchFamily="2" charset="0"/>
              </a:rPr>
              <a:t>HDD</a:t>
            </a:r>
          </a:p>
        </p:txBody>
      </p:sp>
      <p:sp>
        <p:nvSpPr>
          <p:cNvPr id="11" name="Rectangle 10">
            <a:extLst>
              <a:ext uri="{FF2B5EF4-FFF2-40B4-BE49-F238E27FC236}">
                <a16:creationId xmlns:a16="http://schemas.microsoft.com/office/drawing/2014/main" id="{0B212EED-BE44-E1DC-3EF1-A9B40C25892C}"/>
              </a:ext>
            </a:extLst>
          </p:cNvPr>
          <p:cNvSpPr/>
          <p:nvPr/>
        </p:nvSpPr>
        <p:spPr>
          <a:xfrm>
            <a:off x="3648000" y="2107800"/>
            <a:ext cx="648000" cy="2041200"/>
          </a:xfrm>
          <a:prstGeom prst="rect">
            <a:avLst/>
          </a:prstGeom>
          <a:solidFill>
            <a:schemeClr val="bg2">
              <a:lumMod val="7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12" name="Rectangle 11">
            <a:extLst>
              <a:ext uri="{FF2B5EF4-FFF2-40B4-BE49-F238E27FC236}">
                <a16:creationId xmlns:a16="http://schemas.microsoft.com/office/drawing/2014/main" id="{ADF1DE47-48E6-C13B-2D22-CC48C4EEB5FC}"/>
              </a:ext>
            </a:extLst>
          </p:cNvPr>
          <p:cNvSpPr/>
          <p:nvPr/>
        </p:nvSpPr>
        <p:spPr>
          <a:xfrm>
            <a:off x="4296000" y="1949400"/>
            <a:ext cx="648000" cy="2199600"/>
          </a:xfrm>
          <a:prstGeom prst="rect">
            <a:avLst/>
          </a:prstGeom>
          <a:solidFill>
            <a:srgbClr val="F8696B"/>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13" name="Rectangle 12">
            <a:extLst>
              <a:ext uri="{FF2B5EF4-FFF2-40B4-BE49-F238E27FC236}">
                <a16:creationId xmlns:a16="http://schemas.microsoft.com/office/drawing/2014/main" id="{E548210A-6EFB-EB8F-BA1C-889C6DA6A4B1}"/>
              </a:ext>
            </a:extLst>
          </p:cNvPr>
          <p:cNvSpPr/>
          <p:nvPr/>
        </p:nvSpPr>
        <p:spPr>
          <a:xfrm>
            <a:off x="5448000" y="2770200"/>
            <a:ext cx="648000" cy="1378800"/>
          </a:xfrm>
          <a:prstGeom prst="rect">
            <a:avLst/>
          </a:prstGeom>
          <a:solidFill>
            <a:schemeClr val="bg2">
              <a:lumMod val="7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14" name="Rectangle 13">
            <a:extLst>
              <a:ext uri="{FF2B5EF4-FFF2-40B4-BE49-F238E27FC236}">
                <a16:creationId xmlns:a16="http://schemas.microsoft.com/office/drawing/2014/main" id="{649E2C3E-8849-9EFA-0920-07037CE7BA39}"/>
              </a:ext>
            </a:extLst>
          </p:cNvPr>
          <p:cNvSpPr/>
          <p:nvPr/>
        </p:nvSpPr>
        <p:spPr>
          <a:xfrm>
            <a:off x="6096000" y="2133000"/>
            <a:ext cx="648000" cy="2016000"/>
          </a:xfrm>
          <a:prstGeom prst="rect">
            <a:avLst/>
          </a:prstGeom>
          <a:solidFill>
            <a:srgbClr val="F8696B"/>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15" name="Rectangle 14">
            <a:extLst>
              <a:ext uri="{FF2B5EF4-FFF2-40B4-BE49-F238E27FC236}">
                <a16:creationId xmlns:a16="http://schemas.microsoft.com/office/drawing/2014/main" id="{FFA38CA3-C6C2-D292-B1FF-1049E2AD1F27}"/>
              </a:ext>
            </a:extLst>
          </p:cNvPr>
          <p:cNvSpPr/>
          <p:nvPr/>
        </p:nvSpPr>
        <p:spPr>
          <a:xfrm>
            <a:off x="7248000" y="3364200"/>
            <a:ext cx="648000" cy="784800"/>
          </a:xfrm>
          <a:prstGeom prst="rect">
            <a:avLst/>
          </a:prstGeom>
          <a:solidFill>
            <a:schemeClr val="bg2">
              <a:lumMod val="7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16" name="Rectangle 15">
            <a:extLst>
              <a:ext uri="{FF2B5EF4-FFF2-40B4-BE49-F238E27FC236}">
                <a16:creationId xmlns:a16="http://schemas.microsoft.com/office/drawing/2014/main" id="{FB50B819-DB17-2C06-5CFB-8E2B59FD9086}"/>
              </a:ext>
            </a:extLst>
          </p:cNvPr>
          <p:cNvSpPr/>
          <p:nvPr/>
        </p:nvSpPr>
        <p:spPr>
          <a:xfrm>
            <a:off x="7896000" y="3306600"/>
            <a:ext cx="648000" cy="842400"/>
          </a:xfrm>
          <a:prstGeom prst="rect">
            <a:avLst/>
          </a:prstGeom>
          <a:solidFill>
            <a:srgbClr val="F8696B"/>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18" name="TextBox 17">
            <a:extLst>
              <a:ext uri="{FF2B5EF4-FFF2-40B4-BE49-F238E27FC236}">
                <a16:creationId xmlns:a16="http://schemas.microsoft.com/office/drawing/2014/main" id="{5EA9192E-A6D1-A173-A989-EC6583F318A7}"/>
              </a:ext>
            </a:extLst>
          </p:cNvPr>
          <p:cNvSpPr txBox="1"/>
          <p:nvPr/>
        </p:nvSpPr>
        <p:spPr>
          <a:xfrm>
            <a:off x="2352000" y="4005000"/>
            <a:ext cx="720000" cy="288000"/>
          </a:xfrm>
          <a:prstGeom prst="rect">
            <a:avLst/>
          </a:prstGeom>
          <a:noFill/>
        </p:spPr>
        <p:txBody>
          <a:bodyPr wrap="none" lIns="0" tIns="0" rIns="0" bIns="0" rtlCol="0" anchor="b">
            <a:noAutofit/>
          </a:bodyPr>
          <a:lstStyle/>
          <a:p>
            <a:pPr algn="r"/>
            <a:r>
              <a:rPr lang="en-US" sz="2000" b="1" dirty="0">
                <a:latin typeface="Montserrat" pitchFamily="2" charset="0"/>
              </a:rPr>
              <a:t>0</a:t>
            </a:r>
          </a:p>
        </p:txBody>
      </p:sp>
      <p:sp>
        <p:nvSpPr>
          <p:cNvPr id="19" name="TextBox 18">
            <a:extLst>
              <a:ext uri="{FF2B5EF4-FFF2-40B4-BE49-F238E27FC236}">
                <a16:creationId xmlns:a16="http://schemas.microsoft.com/office/drawing/2014/main" id="{D29E68B2-B801-3C40-DBE2-A50FC1F3115F}"/>
              </a:ext>
            </a:extLst>
          </p:cNvPr>
          <p:cNvSpPr txBox="1"/>
          <p:nvPr/>
        </p:nvSpPr>
        <p:spPr>
          <a:xfrm>
            <a:off x="2352000" y="3285000"/>
            <a:ext cx="720000" cy="288000"/>
          </a:xfrm>
          <a:prstGeom prst="rect">
            <a:avLst/>
          </a:prstGeom>
          <a:noFill/>
        </p:spPr>
        <p:txBody>
          <a:bodyPr wrap="none" lIns="0" tIns="0" rIns="0" bIns="0" rtlCol="0" anchor="b">
            <a:noAutofit/>
          </a:bodyPr>
          <a:lstStyle/>
          <a:p>
            <a:pPr algn="r"/>
            <a:r>
              <a:rPr lang="en-US" sz="2000" b="1" dirty="0">
                <a:latin typeface="Montserrat" pitchFamily="2" charset="0"/>
              </a:rPr>
              <a:t>200</a:t>
            </a:r>
          </a:p>
        </p:txBody>
      </p:sp>
      <p:sp>
        <p:nvSpPr>
          <p:cNvPr id="20" name="TextBox 19">
            <a:extLst>
              <a:ext uri="{FF2B5EF4-FFF2-40B4-BE49-F238E27FC236}">
                <a16:creationId xmlns:a16="http://schemas.microsoft.com/office/drawing/2014/main" id="{2C9569ED-8AFB-9831-911D-E93E834DEDA7}"/>
              </a:ext>
            </a:extLst>
          </p:cNvPr>
          <p:cNvSpPr txBox="1"/>
          <p:nvPr/>
        </p:nvSpPr>
        <p:spPr>
          <a:xfrm>
            <a:off x="2352000" y="2565000"/>
            <a:ext cx="720000" cy="288000"/>
          </a:xfrm>
          <a:prstGeom prst="rect">
            <a:avLst/>
          </a:prstGeom>
          <a:noFill/>
        </p:spPr>
        <p:txBody>
          <a:bodyPr wrap="none" lIns="0" tIns="0" rIns="0" bIns="0" rtlCol="0" anchor="b">
            <a:noAutofit/>
          </a:bodyPr>
          <a:lstStyle/>
          <a:p>
            <a:pPr algn="r"/>
            <a:r>
              <a:rPr lang="en-US" sz="2000" b="1" dirty="0">
                <a:latin typeface="Montserrat" pitchFamily="2" charset="0"/>
              </a:rPr>
              <a:t>400</a:t>
            </a:r>
          </a:p>
        </p:txBody>
      </p:sp>
      <p:sp>
        <p:nvSpPr>
          <p:cNvPr id="21" name="TextBox 20">
            <a:extLst>
              <a:ext uri="{FF2B5EF4-FFF2-40B4-BE49-F238E27FC236}">
                <a16:creationId xmlns:a16="http://schemas.microsoft.com/office/drawing/2014/main" id="{77383A32-20C9-B916-A838-E3CAF9B060B2}"/>
              </a:ext>
            </a:extLst>
          </p:cNvPr>
          <p:cNvSpPr txBox="1"/>
          <p:nvPr/>
        </p:nvSpPr>
        <p:spPr>
          <a:xfrm>
            <a:off x="2352000" y="1845000"/>
            <a:ext cx="720000" cy="288000"/>
          </a:xfrm>
          <a:prstGeom prst="rect">
            <a:avLst/>
          </a:prstGeom>
          <a:noFill/>
        </p:spPr>
        <p:txBody>
          <a:bodyPr wrap="none" lIns="0" tIns="0" rIns="0" bIns="0" rtlCol="0" anchor="b">
            <a:noAutofit/>
          </a:bodyPr>
          <a:lstStyle/>
          <a:p>
            <a:pPr algn="r"/>
            <a:r>
              <a:rPr lang="en-US" sz="2000" b="1" dirty="0">
                <a:latin typeface="Montserrat" pitchFamily="2" charset="0"/>
              </a:rPr>
              <a:t>600</a:t>
            </a:r>
          </a:p>
        </p:txBody>
      </p:sp>
      <p:cxnSp>
        <p:nvCxnSpPr>
          <p:cNvPr id="23" name="Straight Connector 22">
            <a:extLst>
              <a:ext uri="{FF2B5EF4-FFF2-40B4-BE49-F238E27FC236}">
                <a16:creationId xmlns:a16="http://schemas.microsoft.com/office/drawing/2014/main" id="{E6EDF067-8404-D9E8-1FFA-C7F9279993BB}"/>
              </a:ext>
            </a:extLst>
          </p:cNvPr>
          <p:cNvCxnSpPr/>
          <p:nvPr/>
        </p:nvCxnSpPr>
        <p:spPr>
          <a:xfrm>
            <a:off x="3216000" y="1629000"/>
            <a:ext cx="0" cy="2520000"/>
          </a:xfrm>
          <a:prstGeom prst="line">
            <a:avLst/>
          </a:prstGeom>
          <a:ln w="25400">
            <a:solidFill>
              <a:schemeClr val="bg1">
                <a:lumMod val="75000"/>
              </a:schemeClr>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0CA809D-81BF-A181-3EB6-BA6813D62236}"/>
              </a:ext>
            </a:extLst>
          </p:cNvPr>
          <p:cNvCxnSpPr>
            <a:cxnSpLocks/>
          </p:cNvCxnSpPr>
          <p:nvPr/>
        </p:nvCxnSpPr>
        <p:spPr>
          <a:xfrm>
            <a:off x="3216000" y="4149000"/>
            <a:ext cx="5616000" cy="0"/>
          </a:xfrm>
          <a:prstGeom prst="line">
            <a:avLst/>
          </a:prstGeom>
          <a:ln w="25400">
            <a:solidFill>
              <a:schemeClr val="bg1">
                <a:lumMod val="75000"/>
              </a:schemeClr>
            </a:solidFill>
            <a:prstDash val="solid"/>
            <a:tailEnd type="none"/>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E1CB2C36-1A57-A900-0D70-2682A727A955}"/>
              </a:ext>
            </a:extLst>
          </p:cNvPr>
          <p:cNvSpPr/>
          <p:nvPr/>
        </p:nvSpPr>
        <p:spPr>
          <a:xfrm>
            <a:off x="7608000" y="1557000"/>
            <a:ext cx="288000" cy="298800"/>
          </a:xfrm>
          <a:prstGeom prst="rect">
            <a:avLst/>
          </a:prstGeom>
          <a:solidFill>
            <a:schemeClr val="bg2">
              <a:lumMod val="7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28" name="TextBox 27">
            <a:extLst>
              <a:ext uri="{FF2B5EF4-FFF2-40B4-BE49-F238E27FC236}">
                <a16:creationId xmlns:a16="http://schemas.microsoft.com/office/drawing/2014/main" id="{557A0E11-C229-A36B-2B73-01CAC651EC3D}"/>
              </a:ext>
            </a:extLst>
          </p:cNvPr>
          <p:cNvSpPr txBox="1"/>
          <p:nvPr/>
        </p:nvSpPr>
        <p:spPr>
          <a:xfrm>
            <a:off x="8040000" y="1557000"/>
            <a:ext cx="864000" cy="288000"/>
          </a:xfrm>
          <a:prstGeom prst="rect">
            <a:avLst/>
          </a:prstGeom>
          <a:noFill/>
        </p:spPr>
        <p:txBody>
          <a:bodyPr wrap="none" lIns="0" tIns="0" rIns="0" bIns="0" rtlCol="0" anchor="b">
            <a:noAutofit/>
          </a:bodyPr>
          <a:lstStyle/>
          <a:p>
            <a:r>
              <a:rPr lang="en-US" sz="2000" b="1" dirty="0">
                <a:latin typeface="Montserrat" pitchFamily="2" charset="0"/>
              </a:rPr>
              <a:t>Strata</a:t>
            </a:r>
          </a:p>
        </p:txBody>
      </p:sp>
      <p:sp>
        <p:nvSpPr>
          <p:cNvPr id="29" name="Rectangle 28">
            <a:extLst>
              <a:ext uri="{FF2B5EF4-FFF2-40B4-BE49-F238E27FC236}">
                <a16:creationId xmlns:a16="http://schemas.microsoft.com/office/drawing/2014/main" id="{982403B8-5173-C705-69EC-19692E54D62F}"/>
              </a:ext>
            </a:extLst>
          </p:cNvPr>
          <p:cNvSpPr/>
          <p:nvPr/>
        </p:nvSpPr>
        <p:spPr>
          <a:xfrm>
            <a:off x="7608000" y="1978200"/>
            <a:ext cx="288000" cy="298800"/>
          </a:xfrm>
          <a:prstGeom prst="rect">
            <a:avLst/>
          </a:prstGeom>
          <a:solidFill>
            <a:srgbClr val="F8696B"/>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30" name="TextBox 29">
            <a:extLst>
              <a:ext uri="{FF2B5EF4-FFF2-40B4-BE49-F238E27FC236}">
                <a16:creationId xmlns:a16="http://schemas.microsoft.com/office/drawing/2014/main" id="{44F18E6C-61F2-04EF-E6C0-A8127BC855DA}"/>
              </a:ext>
            </a:extLst>
          </p:cNvPr>
          <p:cNvSpPr txBox="1"/>
          <p:nvPr/>
        </p:nvSpPr>
        <p:spPr>
          <a:xfrm>
            <a:off x="8040000" y="1978200"/>
            <a:ext cx="864000" cy="288000"/>
          </a:xfrm>
          <a:prstGeom prst="rect">
            <a:avLst/>
          </a:prstGeom>
          <a:noFill/>
        </p:spPr>
        <p:txBody>
          <a:bodyPr wrap="none" lIns="0" tIns="0" rIns="0" bIns="0" rtlCol="0" anchor="b">
            <a:noAutofit/>
          </a:bodyPr>
          <a:lstStyle/>
          <a:p>
            <a:r>
              <a:rPr lang="en-US" sz="2000" b="1" dirty="0">
                <a:latin typeface="Montserrat" pitchFamily="2" charset="0"/>
              </a:rPr>
              <a:t>Mux</a:t>
            </a:r>
          </a:p>
        </p:txBody>
      </p:sp>
      <p:sp>
        <p:nvSpPr>
          <p:cNvPr id="31" name="TextBox 30">
            <a:extLst>
              <a:ext uri="{FF2B5EF4-FFF2-40B4-BE49-F238E27FC236}">
                <a16:creationId xmlns:a16="http://schemas.microsoft.com/office/drawing/2014/main" id="{E7A0EBA9-8C93-7966-B7F2-005793BFBB35}"/>
              </a:ext>
            </a:extLst>
          </p:cNvPr>
          <p:cNvSpPr txBox="1"/>
          <p:nvPr/>
        </p:nvSpPr>
        <p:spPr>
          <a:xfrm rot="16200000">
            <a:off x="948000" y="2817000"/>
            <a:ext cx="2520000" cy="288000"/>
          </a:xfrm>
          <a:prstGeom prst="rect">
            <a:avLst/>
          </a:prstGeom>
          <a:noFill/>
        </p:spPr>
        <p:txBody>
          <a:bodyPr wrap="none" lIns="0" tIns="0" rIns="0" bIns="0" rtlCol="0" anchor="b">
            <a:noAutofit/>
          </a:bodyPr>
          <a:lstStyle/>
          <a:p>
            <a:pPr algn="ctr"/>
            <a:r>
              <a:rPr lang="en-US" sz="2000" b="1" dirty="0">
                <a:latin typeface="Montserrat" pitchFamily="2" charset="0"/>
              </a:rPr>
              <a:t>Throughput (MB/s)</a:t>
            </a:r>
          </a:p>
        </p:txBody>
      </p:sp>
    </p:spTree>
    <p:extLst>
      <p:ext uri="{BB962C8B-B14F-4D97-AF65-F5344CB8AC3E}">
        <p14:creationId xmlns:p14="http://schemas.microsoft.com/office/powerpoint/2010/main" val="33756383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500"/>
                                        <p:tgtEl>
                                          <p:spTgt spid="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 grpId="0"/>
      <p:bldP spid="5" grpId="0"/>
      <p:bldP spid="6" grpId="0"/>
      <p:bldP spid="11" grpId="0" animBg="1"/>
      <p:bldP spid="12" grpId="0" animBg="1"/>
      <p:bldP spid="13" grpId="0" animBg="1"/>
      <p:bldP spid="14" grpId="0" animBg="1"/>
      <p:bldP spid="15" grpId="0" animBg="1"/>
      <p:bldP spid="16" grpId="0" animBg="1"/>
      <p:bldP spid="18" grpId="0"/>
      <p:bldP spid="19" grpId="0"/>
      <p:bldP spid="20" grpId="0"/>
      <p:bldP spid="21" grpId="0"/>
      <p:bldP spid="27" grpId="0" animBg="1"/>
      <p:bldP spid="28" grpId="0"/>
      <p:bldP spid="29" grpId="0" animBg="1"/>
      <p:bldP spid="3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18E012-3FD1-1D07-D9DD-4B382167E0DA}"/>
              </a:ext>
            </a:extLst>
          </p:cNvPr>
          <p:cNvSpPr>
            <a:spLocks noGrp="1"/>
          </p:cNvSpPr>
          <p:nvPr>
            <p:ph idx="1"/>
          </p:nvPr>
        </p:nvSpPr>
        <p:spPr>
          <a:xfrm>
            <a:off x="335360" y="1412776"/>
            <a:ext cx="11521280" cy="5184224"/>
          </a:xfrm>
        </p:spPr>
        <p:txBody>
          <a:bodyPr>
            <a:normAutofit/>
          </a:bodyPr>
          <a:lstStyle/>
          <a:p>
            <a:pPr>
              <a:spcAft>
                <a:spcPts val="2000"/>
              </a:spcAft>
            </a:pPr>
            <a:r>
              <a:rPr lang="en-US" b="1" dirty="0">
                <a:solidFill>
                  <a:srgbClr val="EA4335"/>
                </a:solidFill>
              </a:rPr>
              <a:t>Metadata</a:t>
            </a:r>
            <a:r>
              <a:rPr lang="en-US" dirty="0"/>
              <a:t> could be better handled to reduce overhead, e.g., read latency.</a:t>
            </a:r>
          </a:p>
          <a:p>
            <a:pPr>
              <a:spcAft>
                <a:spcPts val="2000"/>
              </a:spcAft>
            </a:pPr>
            <a:r>
              <a:rPr lang="en-US" b="1" dirty="0">
                <a:solidFill>
                  <a:srgbClr val="4285F4"/>
                </a:solidFill>
              </a:rPr>
              <a:t>Crash consistency</a:t>
            </a:r>
            <a:r>
              <a:rPr lang="en-US" dirty="0"/>
              <a:t> can be enhanced beyond the lowest of all member file systems.</a:t>
            </a:r>
          </a:p>
          <a:p>
            <a:r>
              <a:rPr lang="en-US" b="1" dirty="0">
                <a:solidFill>
                  <a:srgbClr val="34A853"/>
                </a:solidFill>
              </a:rPr>
              <a:t>Feature imparity </a:t>
            </a:r>
            <a:r>
              <a:rPr lang="en-US" dirty="0"/>
              <a:t>among file systems could be preserved for better compatibility.</a:t>
            </a:r>
          </a:p>
        </p:txBody>
      </p:sp>
      <p:sp>
        <p:nvSpPr>
          <p:cNvPr id="3" name="Title 2">
            <a:extLst>
              <a:ext uri="{FF2B5EF4-FFF2-40B4-BE49-F238E27FC236}">
                <a16:creationId xmlns:a16="http://schemas.microsoft.com/office/drawing/2014/main" id="{75B1A5AF-89D7-B6BF-6A5F-E92A998EC6D2}"/>
              </a:ext>
            </a:extLst>
          </p:cNvPr>
          <p:cNvSpPr>
            <a:spLocks noGrp="1"/>
          </p:cNvSpPr>
          <p:nvPr>
            <p:ph type="title"/>
          </p:nvPr>
        </p:nvSpPr>
        <p:spPr/>
        <p:txBody>
          <a:bodyPr/>
          <a:lstStyle/>
          <a:p>
            <a:r>
              <a:rPr lang="en-US" altLang="zh-CN" dirty="0"/>
              <a:t>Future work: Mux can be further improved</a:t>
            </a:r>
            <a:endParaRPr lang="en-US" dirty="0"/>
          </a:p>
        </p:txBody>
      </p:sp>
      <p:sp>
        <p:nvSpPr>
          <p:cNvPr id="4" name="Slide Number Placeholder 3">
            <a:extLst>
              <a:ext uri="{FF2B5EF4-FFF2-40B4-BE49-F238E27FC236}">
                <a16:creationId xmlns:a16="http://schemas.microsoft.com/office/drawing/2014/main" id="{DDCEBC20-E773-E203-E5DC-B9C105AC2F7B}"/>
              </a:ext>
            </a:extLst>
          </p:cNvPr>
          <p:cNvSpPr>
            <a:spLocks noGrp="1"/>
          </p:cNvSpPr>
          <p:nvPr>
            <p:ph type="sldNum" sz="quarter" idx="12"/>
          </p:nvPr>
        </p:nvSpPr>
        <p:spPr/>
        <p:txBody>
          <a:bodyPr/>
          <a:lstStyle/>
          <a:p>
            <a:fld id="{489D56BF-7D31-4F72-9C20-E88EC8CC35D7}" type="slidenum">
              <a:rPr lang="en-US" smtClean="0"/>
              <a:pPr/>
              <a:t>23</a:t>
            </a:fld>
            <a:endParaRPr lang="en-US"/>
          </a:p>
        </p:txBody>
      </p:sp>
    </p:spTree>
    <p:extLst>
      <p:ext uri="{BB962C8B-B14F-4D97-AF65-F5344CB8AC3E}">
        <p14:creationId xmlns:p14="http://schemas.microsoft.com/office/powerpoint/2010/main" val="19668304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2EB5B-7A03-3F6A-5FBE-B1BCF20BDD3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50AADF-74BD-8212-ECFE-8D3E4F0BAFCF}"/>
              </a:ext>
            </a:extLst>
          </p:cNvPr>
          <p:cNvSpPr>
            <a:spLocks noGrp="1"/>
          </p:cNvSpPr>
          <p:nvPr>
            <p:ph idx="1"/>
          </p:nvPr>
        </p:nvSpPr>
        <p:spPr>
          <a:xfrm>
            <a:off x="335360" y="1412776"/>
            <a:ext cx="11521280" cy="5112224"/>
          </a:xfrm>
        </p:spPr>
        <p:txBody>
          <a:bodyPr/>
          <a:lstStyle/>
          <a:p>
            <a:pPr>
              <a:spcAft>
                <a:spcPts val="2000"/>
              </a:spcAft>
            </a:pPr>
            <a:r>
              <a:rPr lang="en-US" b="1" dirty="0">
                <a:solidFill>
                  <a:srgbClr val="EA4335"/>
                </a:solidFill>
              </a:rPr>
              <a:t>Scheduling</a:t>
            </a:r>
            <a:r>
              <a:rPr lang="en-US" dirty="0"/>
              <a:t> of file I/O could now be done at VFS level with Mux, rather than block level.</a:t>
            </a:r>
          </a:p>
          <a:p>
            <a:pPr>
              <a:spcAft>
                <a:spcPts val="2000"/>
              </a:spcAft>
            </a:pPr>
            <a:r>
              <a:rPr lang="en-US" b="1" dirty="0">
                <a:solidFill>
                  <a:srgbClr val="4285F4"/>
                </a:solidFill>
              </a:rPr>
              <a:t>Configuration</a:t>
            </a:r>
            <a:r>
              <a:rPr lang="en-US" dirty="0"/>
              <a:t> of file systems for a given workload or a given set of storage devices can now be studied with Mux.</a:t>
            </a:r>
          </a:p>
          <a:p>
            <a:r>
              <a:rPr lang="en-US" b="1" dirty="0">
                <a:solidFill>
                  <a:srgbClr val="34A853"/>
                </a:solidFill>
              </a:rPr>
              <a:t>Distributed</a:t>
            </a:r>
            <a:r>
              <a:rPr lang="en-US" dirty="0"/>
              <a:t> </a:t>
            </a:r>
            <a:r>
              <a:rPr lang="en-US" b="1" dirty="0">
                <a:solidFill>
                  <a:srgbClr val="34A853"/>
                </a:solidFill>
              </a:rPr>
              <a:t>Mux</a:t>
            </a:r>
            <a:r>
              <a:rPr lang="en-US" dirty="0"/>
              <a:t> can be designed to perform tiering among an array of machines over network.</a:t>
            </a:r>
          </a:p>
        </p:txBody>
      </p:sp>
      <p:sp>
        <p:nvSpPr>
          <p:cNvPr id="3" name="Title 2">
            <a:extLst>
              <a:ext uri="{FF2B5EF4-FFF2-40B4-BE49-F238E27FC236}">
                <a16:creationId xmlns:a16="http://schemas.microsoft.com/office/drawing/2014/main" id="{0E7AA610-C74C-C59B-C3F4-85F24E229DF7}"/>
              </a:ext>
            </a:extLst>
          </p:cNvPr>
          <p:cNvSpPr>
            <a:spLocks noGrp="1"/>
          </p:cNvSpPr>
          <p:nvPr>
            <p:ph type="title"/>
          </p:nvPr>
        </p:nvSpPr>
        <p:spPr/>
        <p:txBody>
          <a:bodyPr>
            <a:normAutofit/>
          </a:bodyPr>
          <a:lstStyle/>
          <a:p>
            <a:r>
              <a:rPr lang="en-US" altLang="zh-CN" dirty="0"/>
              <a:t>Future work: Mux enables new storage research</a:t>
            </a:r>
            <a:endParaRPr lang="en-US" dirty="0"/>
          </a:p>
        </p:txBody>
      </p:sp>
      <p:sp>
        <p:nvSpPr>
          <p:cNvPr id="4" name="Slide Number Placeholder 3">
            <a:extLst>
              <a:ext uri="{FF2B5EF4-FFF2-40B4-BE49-F238E27FC236}">
                <a16:creationId xmlns:a16="http://schemas.microsoft.com/office/drawing/2014/main" id="{915E59EB-3B7D-AB90-F2A3-DC198B2F77EE}"/>
              </a:ext>
            </a:extLst>
          </p:cNvPr>
          <p:cNvSpPr>
            <a:spLocks noGrp="1"/>
          </p:cNvSpPr>
          <p:nvPr>
            <p:ph type="sldNum" sz="quarter" idx="12"/>
          </p:nvPr>
        </p:nvSpPr>
        <p:spPr/>
        <p:txBody>
          <a:bodyPr/>
          <a:lstStyle/>
          <a:p>
            <a:fld id="{489D56BF-7D31-4F72-9C20-E88EC8CC35D7}" type="slidenum">
              <a:rPr lang="en-US" smtClean="0"/>
              <a:pPr/>
              <a:t>24</a:t>
            </a:fld>
            <a:endParaRPr lang="en-US"/>
          </a:p>
        </p:txBody>
      </p:sp>
    </p:spTree>
    <p:extLst>
      <p:ext uri="{BB962C8B-B14F-4D97-AF65-F5344CB8AC3E}">
        <p14:creationId xmlns:p14="http://schemas.microsoft.com/office/powerpoint/2010/main" val="132578040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AC8BF6-05B0-EF25-758A-4ACE625F3CC8}"/>
              </a:ext>
            </a:extLst>
          </p:cNvPr>
          <p:cNvSpPr>
            <a:spLocks noGrp="1"/>
          </p:cNvSpPr>
          <p:nvPr>
            <p:ph type="title"/>
          </p:nvPr>
        </p:nvSpPr>
        <p:spPr/>
        <p:txBody>
          <a:bodyPr>
            <a:normAutofit/>
          </a:bodyPr>
          <a:lstStyle/>
          <a:p>
            <a:r>
              <a:rPr lang="en-US" dirty="0"/>
              <a:t>Conclusion</a:t>
            </a:r>
          </a:p>
        </p:txBody>
      </p:sp>
      <p:sp>
        <p:nvSpPr>
          <p:cNvPr id="4" name="Slide Number Placeholder 3">
            <a:extLst>
              <a:ext uri="{FF2B5EF4-FFF2-40B4-BE49-F238E27FC236}">
                <a16:creationId xmlns:a16="http://schemas.microsoft.com/office/drawing/2014/main" id="{C9688081-DABD-D3CC-35D5-6159F9BF07EA}"/>
              </a:ext>
            </a:extLst>
          </p:cNvPr>
          <p:cNvSpPr>
            <a:spLocks noGrp="1"/>
          </p:cNvSpPr>
          <p:nvPr>
            <p:ph type="sldNum" sz="quarter" idx="12"/>
          </p:nvPr>
        </p:nvSpPr>
        <p:spPr/>
        <p:txBody>
          <a:bodyPr/>
          <a:lstStyle/>
          <a:p>
            <a:fld id="{489D56BF-7D31-4F72-9C20-E88EC8CC35D7}" type="slidenum">
              <a:rPr lang="en-US" smtClean="0"/>
              <a:pPr/>
              <a:t>25</a:t>
            </a:fld>
            <a:endParaRPr lang="en-US"/>
          </a:p>
        </p:txBody>
      </p:sp>
      <p:sp>
        <p:nvSpPr>
          <p:cNvPr id="8" name="Content Placeholder 1">
            <a:extLst>
              <a:ext uri="{FF2B5EF4-FFF2-40B4-BE49-F238E27FC236}">
                <a16:creationId xmlns:a16="http://schemas.microsoft.com/office/drawing/2014/main" id="{35C62924-5775-2FAF-C900-1851D66508AE}"/>
              </a:ext>
            </a:extLst>
          </p:cNvPr>
          <p:cNvSpPr>
            <a:spLocks noGrp="1"/>
          </p:cNvSpPr>
          <p:nvPr>
            <p:ph idx="1"/>
          </p:nvPr>
        </p:nvSpPr>
        <p:spPr>
          <a:xfrm>
            <a:off x="5160000" y="1269000"/>
            <a:ext cx="6696640" cy="5040000"/>
          </a:xfrm>
        </p:spPr>
        <p:txBody>
          <a:bodyPr/>
          <a:lstStyle/>
          <a:p>
            <a:pPr>
              <a:spcAft>
                <a:spcPts val="2000"/>
              </a:spcAft>
            </a:pPr>
            <a:r>
              <a:rPr lang="en-US" b="1" dirty="0">
                <a:solidFill>
                  <a:srgbClr val="4285F4"/>
                </a:solidFill>
              </a:rPr>
              <a:t>Rethinking Tiered Storage: Talk to File Systems, Not Device Drivers</a:t>
            </a:r>
          </a:p>
          <a:p>
            <a:pPr>
              <a:spcAft>
                <a:spcPts val="2000"/>
              </a:spcAft>
            </a:pPr>
            <a:r>
              <a:rPr lang="en-US" b="1" dirty="0">
                <a:solidFill>
                  <a:srgbClr val="34A853"/>
                </a:solidFill>
              </a:rPr>
              <a:t>Mux</a:t>
            </a:r>
            <a:r>
              <a:rPr lang="en-US" dirty="0"/>
              <a:t> is a new tiered file system that </a:t>
            </a:r>
            <a:r>
              <a:rPr lang="en-US" b="1" dirty="0">
                <a:solidFill>
                  <a:srgbClr val="34A853"/>
                </a:solidFill>
              </a:rPr>
              <a:t>accesses devices through file systems</a:t>
            </a:r>
            <a:r>
              <a:rPr lang="en-US" dirty="0"/>
              <a:t>, rather than device drivers.</a:t>
            </a:r>
          </a:p>
          <a:p>
            <a:pPr>
              <a:spcAft>
                <a:spcPts val="2000"/>
              </a:spcAft>
            </a:pPr>
            <a:r>
              <a:rPr lang="en-US" b="1" dirty="0">
                <a:solidFill>
                  <a:srgbClr val="EA4335"/>
                </a:solidFill>
              </a:rPr>
              <a:t>Extensibility</a:t>
            </a:r>
            <a:r>
              <a:rPr lang="en-US" dirty="0"/>
              <a:t> as a first-class principle to</a:t>
            </a:r>
            <a:br>
              <a:rPr lang="en-US" dirty="0"/>
            </a:br>
            <a:r>
              <a:rPr lang="en-US" dirty="0"/>
              <a:t>decouple tiering from device mgmt.</a:t>
            </a:r>
          </a:p>
          <a:p>
            <a:r>
              <a:rPr lang="en-US" b="1" dirty="0">
                <a:solidFill>
                  <a:srgbClr val="F4B400"/>
                </a:solidFill>
              </a:rPr>
              <a:t>1.46x</a:t>
            </a:r>
            <a:r>
              <a:rPr lang="en-US" dirty="0"/>
              <a:t> higher throughput for device I/O;</a:t>
            </a:r>
            <a:br>
              <a:rPr lang="en-US" dirty="0"/>
            </a:br>
            <a:r>
              <a:rPr lang="en-US" b="1" dirty="0">
                <a:solidFill>
                  <a:srgbClr val="F4B400"/>
                </a:solidFill>
              </a:rPr>
              <a:t>2.59x</a:t>
            </a:r>
            <a:r>
              <a:rPr lang="en-US" dirty="0"/>
              <a:t> faster data migration over Strata.</a:t>
            </a:r>
          </a:p>
        </p:txBody>
      </p:sp>
      <p:sp>
        <p:nvSpPr>
          <p:cNvPr id="9" name="!!HDDM">
            <a:extLst>
              <a:ext uri="{FF2B5EF4-FFF2-40B4-BE49-F238E27FC236}">
                <a16:creationId xmlns:a16="http://schemas.microsoft.com/office/drawing/2014/main" id="{27F5D1B0-D819-E105-FA0D-738F3700CA1C}"/>
              </a:ext>
            </a:extLst>
          </p:cNvPr>
          <p:cNvSpPr/>
          <p:nvPr/>
        </p:nvSpPr>
        <p:spPr>
          <a:xfrm>
            <a:off x="3576000" y="4581000"/>
            <a:ext cx="1296000" cy="144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10" name="!!OptaneM">
            <a:extLst>
              <a:ext uri="{FF2B5EF4-FFF2-40B4-BE49-F238E27FC236}">
                <a16:creationId xmlns:a16="http://schemas.microsoft.com/office/drawing/2014/main" id="{A1B489E0-A989-9C01-AA36-828C648F3857}"/>
              </a:ext>
            </a:extLst>
          </p:cNvPr>
          <p:cNvSpPr/>
          <p:nvPr/>
        </p:nvSpPr>
        <p:spPr>
          <a:xfrm>
            <a:off x="696000" y="4581000"/>
            <a:ext cx="1296000" cy="144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11" name="!!SSDM">
            <a:extLst>
              <a:ext uri="{FF2B5EF4-FFF2-40B4-BE49-F238E27FC236}">
                <a16:creationId xmlns:a16="http://schemas.microsoft.com/office/drawing/2014/main" id="{69C177F3-0F4E-E07B-B87C-E507C58B00F7}"/>
              </a:ext>
            </a:extLst>
          </p:cNvPr>
          <p:cNvSpPr/>
          <p:nvPr/>
        </p:nvSpPr>
        <p:spPr>
          <a:xfrm>
            <a:off x="2136000" y="4581000"/>
            <a:ext cx="1296000" cy="144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12" name="!!MTFSM">
            <a:extLst>
              <a:ext uri="{FF2B5EF4-FFF2-40B4-BE49-F238E27FC236}">
                <a16:creationId xmlns:a16="http://schemas.microsoft.com/office/drawing/2014/main" id="{780AD7E1-7115-E10D-78B6-88928AAEACE4}"/>
              </a:ext>
            </a:extLst>
          </p:cNvPr>
          <p:cNvSpPr/>
          <p:nvPr/>
        </p:nvSpPr>
        <p:spPr>
          <a:xfrm>
            <a:off x="696000" y="2205000"/>
            <a:ext cx="4176000" cy="2304000"/>
          </a:xfrm>
          <a:prstGeom prst="roundRect">
            <a:avLst>
              <a:gd name="adj" fmla="val 13084"/>
            </a:avLst>
          </a:prstGeom>
          <a:solidFill>
            <a:srgbClr val="4285F4"/>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endParaRPr lang="en-US" sz="1200" dirty="0">
              <a:solidFill>
                <a:schemeClr val="bg1"/>
              </a:solidFill>
              <a:latin typeface="Montserrat" pitchFamily="2" charset="0"/>
            </a:endParaRPr>
          </a:p>
          <a:p>
            <a:pPr algn="ctr"/>
            <a:r>
              <a:rPr lang="en-US" sz="2000" dirty="0">
                <a:solidFill>
                  <a:schemeClr val="bg1"/>
                </a:solidFill>
                <a:latin typeface="Montserrat" pitchFamily="2" charset="0"/>
              </a:rPr>
              <a:t>Mux</a:t>
            </a:r>
          </a:p>
        </p:txBody>
      </p:sp>
      <p:sp>
        <p:nvSpPr>
          <p:cNvPr id="13" name="!!OptanePkg">
            <a:extLst>
              <a:ext uri="{FF2B5EF4-FFF2-40B4-BE49-F238E27FC236}">
                <a16:creationId xmlns:a16="http://schemas.microsoft.com/office/drawing/2014/main" id="{A69975BF-BD35-80D6-731C-66452EACD641}"/>
              </a:ext>
            </a:extLst>
          </p:cNvPr>
          <p:cNvSpPr/>
          <p:nvPr/>
        </p:nvSpPr>
        <p:spPr>
          <a:xfrm>
            <a:off x="768000" y="2997000"/>
            <a:ext cx="1224000" cy="1440000"/>
          </a:xfrm>
          <a:prstGeom prst="roundRect">
            <a:avLst>
              <a:gd name="adj" fmla="val 19490"/>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4" name="!!SSDPkg">
            <a:extLst>
              <a:ext uri="{FF2B5EF4-FFF2-40B4-BE49-F238E27FC236}">
                <a16:creationId xmlns:a16="http://schemas.microsoft.com/office/drawing/2014/main" id="{1B59DF60-F78D-4F6A-F772-D9F55C984BC8}"/>
              </a:ext>
            </a:extLst>
          </p:cNvPr>
          <p:cNvSpPr/>
          <p:nvPr/>
        </p:nvSpPr>
        <p:spPr>
          <a:xfrm>
            <a:off x="2136000" y="2997000"/>
            <a:ext cx="1296000" cy="1440000"/>
          </a:xfrm>
          <a:prstGeom prst="roundRect">
            <a:avLst>
              <a:gd name="adj" fmla="val 17819"/>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5" name="!!HDDPkg">
            <a:extLst>
              <a:ext uri="{FF2B5EF4-FFF2-40B4-BE49-F238E27FC236}">
                <a16:creationId xmlns:a16="http://schemas.microsoft.com/office/drawing/2014/main" id="{C34426C0-7203-750C-7424-F72E9191507A}"/>
              </a:ext>
            </a:extLst>
          </p:cNvPr>
          <p:cNvSpPr/>
          <p:nvPr/>
        </p:nvSpPr>
        <p:spPr>
          <a:xfrm>
            <a:off x="3576000" y="2997000"/>
            <a:ext cx="1224000" cy="1440000"/>
          </a:xfrm>
          <a:prstGeom prst="roundRect">
            <a:avLst>
              <a:gd name="adj" fmla="val 20312"/>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bg1"/>
              </a:solidFill>
              <a:latin typeface="Montserrat" pitchFamily="2" charset="0"/>
            </a:endParaRPr>
          </a:p>
        </p:txBody>
      </p:sp>
      <p:sp>
        <p:nvSpPr>
          <p:cNvPr id="16" name="!!OptaneDrvM">
            <a:extLst>
              <a:ext uri="{FF2B5EF4-FFF2-40B4-BE49-F238E27FC236}">
                <a16:creationId xmlns:a16="http://schemas.microsoft.com/office/drawing/2014/main" id="{C6A91C42-3BCA-EA89-6570-A6150B35C844}"/>
              </a:ext>
            </a:extLst>
          </p:cNvPr>
          <p:cNvSpPr/>
          <p:nvPr/>
        </p:nvSpPr>
        <p:spPr>
          <a:xfrm>
            <a:off x="840000" y="4004900"/>
            <a:ext cx="1080000" cy="360100"/>
          </a:xfrm>
          <a:prstGeom prst="roundRect">
            <a:avLst>
              <a:gd name="adj" fmla="val 50000"/>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latin typeface="Montserrat" pitchFamily="2" charset="0"/>
              </a:rPr>
              <a:t>PM </a:t>
            </a:r>
            <a:r>
              <a:rPr lang="en-US" sz="1600" dirty="0" err="1">
                <a:solidFill>
                  <a:schemeClr val="bg1"/>
                </a:solidFill>
                <a:latin typeface="Montserrat" pitchFamily="2" charset="0"/>
              </a:rPr>
              <a:t>Drv</a:t>
            </a:r>
            <a:r>
              <a:rPr lang="en-US" sz="1600" dirty="0">
                <a:solidFill>
                  <a:schemeClr val="bg1"/>
                </a:solidFill>
                <a:latin typeface="Montserrat" pitchFamily="2" charset="0"/>
              </a:rPr>
              <a:t>.</a:t>
            </a:r>
          </a:p>
        </p:txBody>
      </p:sp>
      <p:sp>
        <p:nvSpPr>
          <p:cNvPr id="17" name="!!SSDDrvM">
            <a:extLst>
              <a:ext uri="{FF2B5EF4-FFF2-40B4-BE49-F238E27FC236}">
                <a16:creationId xmlns:a16="http://schemas.microsoft.com/office/drawing/2014/main" id="{B3D11DA7-7F15-94D0-CD92-3278B9DBE2A5}"/>
              </a:ext>
            </a:extLst>
          </p:cNvPr>
          <p:cNvSpPr/>
          <p:nvPr/>
        </p:nvSpPr>
        <p:spPr>
          <a:xfrm>
            <a:off x="2208000" y="4004900"/>
            <a:ext cx="1152000" cy="360100"/>
          </a:xfrm>
          <a:prstGeom prst="roundRect">
            <a:avLst>
              <a:gd name="adj" fmla="val 50000"/>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latin typeface="Montserrat" pitchFamily="2" charset="0"/>
              </a:rPr>
              <a:t>SSD </a:t>
            </a:r>
            <a:r>
              <a:rPr lang="en-US" sz="1600" dirty="0" err="1">
                <a:solidFill>
                  <a:schemeClr val="bg1"/>
                </a:solidFill>
                <a:latin typeface="Montserrat" pitchFamily="2" charset="0"/>
              </a:rPr>
              <a:t>Drv</a:t>
            </a:r>
            <a:r>
              <a:rPr lang="en-US" sz="1600" dirty="0">
                <a:solidFill>
                  <a:schemeClr val="bg1"/>
                </a:solidFill>
                <a:latin typeface="Montserrat" pitchFamily="2" charset="0"/>
              </a:rPr>
              <a:t>.</a:t>
            </a:r>
          </a:p>
        </p:txBody>
      </p:sp>
      <p:sp>
        <p:nvSpPr>
          <p:cNvPr id="18" name="!!HDDDrvM">
            <a:extLst>
              <a:ext uri="{FF2B5EF4-FFF2-40B4-BE49-F238E27FC236}">
                <a16:creationId xmlns:a16="http://schemas.microsoft.com/office/drawing/2014/main" id="{45B53D5D-C793-90BF-83F9-EA8DEF1134D4}"/>
              </a:ext>
            </a:extLst>
          </p:cNvPr>
          <p:cNvSpPr/>
          <p:nvPr/>
        </p:nvSpPr>
        <p:spPr>
          <a:xfrm>
            <a:off x="3648000" y="4004900"/>
            <a:ext cx="1080000" cy="360100"/>
          </a:xfrm>
          <a:prstGeom prst="roundRect">
            <a:avLst>
              <a:gd name="adj" fmla="val 50000"/>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latin typeface="Montserrat" pitchFamily="2" charset="0"/>
              </a:rPr>
              <a:t>HDD </a:t>
            </a:r>
            <a:r>
              <a:rPr lang="en-US" sz="1600" dirty="0" err="1">
                <a:solidFill>
                  <a:schemeClr val="bg1"/>
                </a:solidFill>
                <a:latin typeface="Montserrat" pitchFamily="2" charset="0"/>
              </a:rPr>
              <a:t>Drv</a:t>
            </a:r>
            <a:r>
              <a:rPr lang="en-US" sz="1600" dirty="0">
                <a:solidFill>
                  <a:schemeClr val="bg1"/>
                </a:solidFill>
                <a:latin typeface="Montserrat" pitchFamily="2" charset="0"/>
              </a:rPr>
              <a:t>.</a:t>
            </a:r>
          </a:p>
        </p:txBody>
      </p:sp>
      <p:sp>
        <p:nvSpPr>
          <p:cNvPr id="19" name="!!OptaneDrv">
            <a:extLst>
              <a:ext uri="{FF2B5EF4-FFF2-40B4-BE49-F238E27FC236}">
                <a16:creationId xmlns:a16="http://schemas.microsoft.com/office/drawing/2014/main" id="{242BFE4E-77E0-15CD-C146-BCE65333E083}"/>
              </a:ext>
            </a:extLst>
          </p:cNvPr>
          <p:cNvSpPr/>
          <p:nvPr/>
        </p:nvSpPr>
        <p:spPr>
          <a:xfrm>
            <a:off x="840000" y="3069000"/>
            <a:ext cx="1080000" cy="864000"/>
          </a:xfrm>
          <a:prstGeom prst="roundRect">
            <a:avLst>
              <a:gd name="adj" fmla="val 20269"/>
            </a:avLst>
          </a:prstGeom>
          <a:solidFill>
            <a:srgbClr val="34A85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a:p>
            <a:pPr algn="ctr"/>
            <a:r>
              <a:rPr lang="en-US" dirty="0">
                <a:solidFill>
                  <a:schemeClr val="bg1"/>
                </a:solidFill>
                <a:latin typeface="Montserrat" pitchFamily="2" charset="0"/>
              </a:rPr>
              <a:t>File Sys.</a:t>
            </a:r>
          </a:p>
        </p:txBody>
      </p:sp>
      <p:sp>
        <p:nvSpPr>
          <p:cNvPr id="20" name="!!SSDDrv">
            <a:extLst>
              <a:ext uri="{FF2B5EF4-FFF2-40B4-BE49-F238E27FC236}">
                <a16:creationId xmlns:a16="http://schemas.microsoft.com/office/drawing/2014/main" id="{13AC035D-57F4-9048-9257-436CD3ECB88E}"/>
              </a:ext>
            </a:extLst>
          </p:cNvPr>
          <p:cNvSpPr/>
          <p:nvPr/>
        </p:nvSpPr>
        <p:spPr>
          <a:xfrm>
            <a:off x="2208000" y="3069000"/>
            <a:ext cx="1152000" cy="864000"/>
          </a:xfrm>
          <a:prstGeom prst="roundRect">
            <a:avLst>
              <a:gd name="adj" fmla="val 18799"/>
            </a:avLst>
          </a:prstGeom>
          <a:solidFill>
            <a:srgbClr val="34A85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a:p>
            <a:pPr algn="ctr"/>
            <a:r>
              <a:rPr lang="en-US" dirty="0">
                <a:solidFill>
                  <a:schemeClr val="bg1"/>
                </a:solidFill>
                <a:latin typeface="Montserrat" pitchFamily="2" charset="0"/>
              </a:rPr>
              <a:t>File Sys.</a:t>
            </a:r>
          </a:p>
        </p:txBody>
      </p:sp>
      <p:sp>
        <p:nvSpPr>
          <p:cNvPr id="21" name="!!HDDDrv">
            <a:extLst>
              <a:ext uri="{FF2B5EF4-FFF2-40B4-BE49-F238E27FC236}">
                <a16:creationId xmlns:a16="http://schemas.microsoft.com/office/drawing/2014/main" id="{99214D23-8415-25B2-2025-C3A4C07B5428}"/>
              </a:ext>
            </a:extLst>
          </p:cNvPr>
          <p:cNvSpPr/>
          <p:nvPr/>
        </p:nvSpPr>
        <p:spPr>
          <a:xfrm>
            <a:off x="3648000" y="3069000"/>
            <a:ext cx="1080000" cy="864000"/>
          </a:xfrm>
          <a:prstGeom prst="roundRect">
            <a:avLst>
              <a:gd name="adj" fmla="val 19166"/>
            </a:avLst>
          </a:prstGeom>
          <a:solidFill>
            <a:srgbClr val="34A85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a:p>
            <a:pPr algn="ctr"/>
            <a:r>
              <a:rPr lang="en-US" dirty="0">
                <a:solidFill>
                  <a:schemeClr val="bg1"/>
                </a:solidFill>
                <a:latin typeface="Montserrat" pitchFamily="2" charset="0"/>
              </a:rPr>
              <a:t>File Sys.</a:t>
            </a:r>
          </a:p>
        </p:txBody>
      </p:sp>
      <p:sp>
        <p:nvSpPr>
          <p:cNvPr id="22" name="!!KernM">
            <a:extLst>
              <a:ext uri="{FF2B5EF4-FFF2-40B4-BE49-F238E27FC236}">
                <a16:creationId xmlns:a16="http://schemas.microsoft.com/office/drawing/2014/main" id="{7C83B9F1-4886-281F-A9DE-E58BCDEBBD90}"/>
              </a:ext>
            </a:extLst>
          </p:cNvPr>
          <p:cNvSpPr/>
          <p:nvPr/>
        </p:nvSpPr>
        <p:spPr>
          <a:xfrm>
            <a:off x="696000" y="1701000"/>
            <a:ext cx="4176000" cy="423600"/>
          </a:xfrm>
          <a:prstGeom prst="roundRect">
            <a:avLst>
              <a:gd name="adj" fmla="val 50000"/>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Linux VFS Infra</a:t>
            </a:r>
          </a:p>
        </p:txBody>
      </p:sp>
    </p:spTree>
    <p:extLst>
      <p:ext uri="{BB962C8B-B14F-4D97-AF65-F5344CB8AC3E}">
        <p14:creationId xmlns:p14="http://schemas.microsoft.com/office/powerpoint/2010/main" val="9023799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78D74-38FC-CBB8-366C-741C54AAD3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2CF4D2-39D8-F139-1F33-DE81BED47E2F}"/>
              </a:ext>
            </a:extLst>
          </p:cNvPr>
          <p:cNvSpPr>
            <a:spLocks noGrp="1"/>
          </p:cNvSpPr>
          <p:nvPr>
            <p:ph type="title"/>
          </p:nvPr>
        </p:nvSpPr>
        <p:spPr/>
        <p:txBody>
          <a:bodyPr/>
          <a:lstStyle/>
          <a:p>
            <a:r>
              <a:rPr lang="en-US" dirty="0"/>
              <a:t>Storage devices are diversifying</a:t>
            </a:r>
          </a:p>
        </p:txBody>
      </p:sp>
      <p:sp>
        <p:nvSpPr>
          <p:cNvPr id="4" name="Slide Number Placeholder 3">
            <a:extLst>
              <a:ext uri="{FF2B5EF4-FFF2-40B4-BE49-F238E27FC236}">
                <a16:creationId xmlns:a16="http://schemas.microsoft.com/office/drawing/2014/main" id="{D12BBCB9-4E8C-88F3-916E-5C2E749F597C}"/>
              </a:ext>
            </a:extLst>
          </p:cNvPr>
          <p:cNvSpPr>
            <a:spLocks noGrp="1"/>
          </p:cNvSpPr>
          <p:nvPr>
            <p:ph type="sldNum" sz="quarter" idx="12"/>
          </p:nvPr>
        </p:nvSpPr>
        <p:spPr/>
        <p:txBody>
          <a:bodyPr/>
          <a:lstStyle/>
          <a:p>
            <a:fld id="{489D56BF-7D31-4F72-9C20-E88EC8CC35D7}" type="slidenum">
              <a:rPr lang="en-US" smtClean="0"/>
              <a:pPr/>
              <a:t>2</a:t>
            </a:fld>
            <a:endParaRPr lang="en-US"/>
          </a:p>
        </p:txBody>
      </p:sp>
      <p:sp>
        <p:nvSpPr>
          <p:cNvPr id="72" name="!!Glass">
            <a:extLst>
              <a:ext uri="{FF2B5EF4-FFF2-40B4-BE49-F238E27FC236}">
                <a16:creationId xmlns:a16="http://schemas.microsoft.com/office/drawing/2014/main" id="{21700889-FBA2-71A1-1D5D-ADCC417D4D42}"/>
              </a:ext>
            </a:extLst>
          </p:cNvPr>
          <p:cNvSpPr/>
          <p:nvPr/>
        </p:nvSpPr>
        <p:spPr>
          <a:xfrm>
            <a:off x="9768000" y="2709000"/>
            <a:ext cx="1656000" cy="2160000"/>
          </a:xfrm>
          <a:prstGeom prst="roundRect">
            <a:avLst/>
          </a:prstGeom>
          <a:solidFill>
            <a:srgbClr val="4CC9F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Film</a:t>
            </a:r>
          </a:p>
        </p:txBody>
      </p:sp>
      <p:sp>
        <p:nvSpPr>
          <p:cNvPr id="71" name="!!Tape">
            <a:extLst>
              <a:ext uri="{FF2B5EF4-FFF2-40B4-BE49-F238E27FC236}">
                <a16:creationId xmlns:a16="http://schemas.microsoft.com/office/drawing/2014/main" id="{D41AB007-A978-932E-EACF-27342FADEB8C}"/>
              </a:ext>
            </a:extLst>
          </p:cNvPr>
          <p:cNvSpPr/>
          <p:nvPr/>
        </p:nvSpPr>
        <p:spPr>
          <a:xfrm>
            <a:off x="7968000" y="2709000"/>
            <a:ext cx="1656000" cy="2160000"/>
          </a:xfrm>
          <a:prstGeom prst="roundRect">
            <a:avLst/>
          </a:prstGeom>
          <a:solidFill>
            <a:srgbClr val="4361E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Tape</a:t>
            </a:r>
          </a:p>
        </p:txBody>
      </p:sp>
      <p:sp>
        <p:nvSpPr>
          <p:cNvPr id="70" name="!!HDD">
            <a:extLst>
              <a:ext uri="{FF2B5EF4-FFF2-40B4-BE49-F238E27FC236}">
                <a16:creationId xmlns:a16="http://schemas.microsoft.com/office/drawing/2014/main" id="{0901A1D7-0E3C-FA77-C8BF-F59CEE8F6E15}"/>
              </a:ext>
            </a:extLst>
          </p:cNvPr>
          <p:cNvSpPr/>
          <p:nvPr/>
        </p:nvSpPr>
        <p:spPr>
          <a:xfrm>
            <a:off x="6168000" y="2709000"/>
            <a:ext cx="1656000" cy="216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69" name="!!SSD">
            <a:extLst>
              <a:ext uri="{FF2B5EF4-FFF2-40B4-BE49-F238E27FC236}">
                <a16:creationId xmlns:a16="http://schemas.microsoft.com/office/drawing/2014/main" id="{1A1605FA-4491-54B6-2378-F0326DAB9D60}"/>
              </a:ext>
            </a:extLst>
          </p:cNvPr>
          <p:cNvSpPr/>
          <p:nvPr/>
        </p:nvSpPr>
        <p:spPr>
          <a:xfrm>
            <a:off x="4368000" y="2709000"/>
            <a:ext cx="1656000" cy="216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73" name="!!Optane">
            <a:extLst>
              <a:ext uri="{FF2B5EF4-FFF2-40B4-BE49-F238E27FC236}">
                <a16:creationId xmlns:a16="http://schemas.microsoft.com/office/drawing/2014/main" id="{A4323910-3CC4-B630-8E97-A2883990AD01}"/>
              </a:ext>
            </a:extLst>
          </p:cNvPr>
          <p:cNvSpPr/>
          <p:nvPr/>
        </p:nvSpPr>
        <p:spPr>
          <a:xfrm>
            <a:off x="2568000" y="2709000"/>
            <a:ext cx="1656000" cy="216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74" name="!!CXL">
            <a:extLst>
              <a:ext uri="{FF2B5EF4-FFF2-40B4-BE49-F238E27FC236}">
                <a16:creationId xmlns:a16="http://schemas.microsoft.com/office/drawing/2014/main" id="{CD09B2D4-1E42-36ED-D4B7-CC6CC11F6955}"/>
              </a:ext>
            </a:extLst>
          </p:cNvPr>
          <p:cNvSpPr/>
          <p:nvPr/>
        </p:nvSpPr>
        <p:spPr>
          <a:xfrm>
            <a:off x="768000" y="2709000"/>
            <a:ext cx="1656000" cy="2160000"/>
          </a:xfrm>
          <a:prstGeom prst="roundRect">
            <a:avLst/>
          </a:prstGeom>
          <a:solidFill>
            <a:srgbClr val="F72585"/>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CXL</a:t>
            </a:r>
          </a:p>
        </p:txBody>
      </p:sp>
      <p:sp>
        <p:nvSpPr>
          <p:cNvPr id="84" name="TextBox 83">
            <a:extLst>
              <a:ext uri="{FF2B5EF4-FFF2-40B4-BE49-F238E27FC236}">
                <a16:creationId xmlns:a16="http://schemas.microsoft.com/office/drawing/2014/main" id="{768713F3-5B0F-B618-69A5-D00206193EFC}"/>
              </a:ext>
            </a:extLst>
          </p:cNvPr>
          <p:cNvSpPr txBox="1"/>
          <p:nvPr/>
        </p:nvSpPr>
        <p:spPr>
          <a:xfrm>
            <a:off x="1056000" y="1989000"/>
            <a:ext cx="1080000" cy="504000"/>
          </a:xfrm>
          <a:prstGeom prst="rect">
            <a:avLst/>
          </a:prstGeom>
          <a:noFill/>
        </p:spPr>
        <p:txBody>
          <a:bodyPr wrap="square" lIns="0" tIns="0" rIns="0" bIns="0" rtlCol="0" anchor="ctr">
            <a:noAutofit/>
          </a:bodyPr>
          <a:lstStyle/>
          <a:p>
            <a:pPr algn="ctr"/>
            <a:r>
              <a:rPr lang="zh-CN" altLang="en-US" sz="2000" dirty="0">
                <a:latin typeface="Segoe UI Emoji" panose="020B0502040204020203" pitchFamily="34" charset="0"/>
              </a:rPr>
              <a:t>🚀🚀🚀</a:t>
            </a:r>
            <a:endParaRPr lang="en-US" sz="2000" dirty="0" err="1">
              <a:latin typeface="Segoe UI Emoji" panose="020B0502040204020203" pitchFamily="34" charset="0"/>
              <a:ea typeface="Segoe UI Emoji" panose="020B0502040204020203" pitchFamily="34" charset="0"/>
            </a:endParaRPr>
          </a:p>
        </p:txBody>
      </p:sp>
      <p:sp>
        <p:nvSpPr>
          <p:cNvPr id="85" name="TextBox 84">
            <a:extLst>
              <a:ext uri="{FF2B5EF4-FFF2-40B4-BE49-F238E27FC236}">
                <a16:creationId xmlns:a16="http://schemas.microsoft.com/office/drawing/2014/main" id="{EB6B7389-9E95-0133-F52C-E6BA91F3CD04}"/>
              </a:ext>
            </a:extLst>
          </p:cNvPr>
          <p:cNvSpPr txBox="1"/>
          <p:nvPr/>
        </p:nvSpPr>
        <p:spPr>
          <a:xfrm>
            <a:off x="2856000" y="1989000"/>
            <a:ext cx="1080000" cy="504000"/>
          </a:xfrm>
          <a:prstGeom prst="rect">
            <a:avLst/>
          </a:prstGeom>
          <a:noFill/>
        </p:spPr>
        <p:txBody>
          <a:bodyPr wrap="square" lIns="0" tIns="0" rIns="0" bIns="0" rtlCol="0" anchor="ctr">
            <a:noAutofit/>
          </a:bodyPr>
          <a:lstStyle/>
          <a:p>
            <a:pPr algn="ctr"/>
            <a:r>
              <a:rPr lang="zh-CN" altLang="en-US" sz="2000" dirty="0">
                <a:latin typeface="Montserrat" pitchFamily="2" charset="0"/>
              </a:rPr>
              <a:t>🚀🚀</a:t>
            </a:r>
            <a:endParaRPr lang="en-US" sz="2000" dirty="0" err="1">
              <a:latin typeface="Montserrat" pitchFamily="2" charset="0"/>
            </a:endParaRPr>
          </a:p>
        </p:txBody>
      </p:sp>
      <p:sp>
        <p:nvSpPr>
          <p:cNvPr id="86" name="TextBox 85">
            <a:extLst>
              <a:ext uri="{FF2B5EF4-FFF2-40B4-BE49-F238E27FC236}">
                <a16:creationId xmlns:a16="http://schemas.microsoft.com/office/drawing/2014/main" id="{8A03210F-E76C-40C6-9403-F787FA4AEA26}"/>
              </a:ext>
            </a:extLst>
          </p:cNvPr>
          <p:cNvSpPr txBox="1"/>
          <p:nvPr/>
        </p:nvSpPr>
        <p:spPr>
          <a:xfrm>
            <a:off x="4656000" y="1989000"/>
            <a:ext cx="1080000" cy="504000"/>
          </a:xfrm>
          <a:prstGeom prst="rect">
            <a:avLst/>
          </a:prstGeom>
          <a:noFill/>
        </p:spPr>
        <p:txBody>
          <a:bodyPr wrap="square" lIns="0" tIns="0" rIns="0" bIns="0" rtlCol="0" anchor="ctr">
            <a:noAutofit/>
          </a:bodyPr>
          <a:lstStyle/>
          <a:p>
            <a:pPr algn="ctr"/>
            <a:r>
              <a:rPr lang="zh-CN" altLang="en-US" sz="2000" dirty="0">
                <a:latin typeface="Montserrat" pitchFamily="2" charset="0"/>
              </a:rPr>
              <a:t>🚀</a:t>
            </a:r>
            <a:endParaRPr lang="en-US" sz="2000" dirty="0" err="1">
              <a:latin typeface="Montserrat" pitchFamily="2" charset="0"/>
            </a:endParaRPr>
          </a:p>
        </p:txBody>
      </p:sp>
      <p:sp>
        <p:nvSpPr>
          <p:cNvPr id="90" name="TextBox 89">
            <a:extLst>
              <a:ext uri="{FF2B5EF4-FFF2-40B4-BE49-F238E27FC236}">
                <a16:creationId xmlns:a16="http://schemas.microsoft.com/office/drawing/2014/main" id="{04F50E8C-C069-023F-250E-EF8EF632F597}"/>
              </a:ext>
            </a:extLst>
          </p:cNvPr>
          <p:cNvSpPr txBox="1"/>
          <p:nvPr/>
        </p:nvSpPr>
        <p:spPr>
          <a:xfrm>
            <a:off x="768000" y="5229000"/>
            <a:ext cx="1656000" cy="504000"/>
          </a:xfrm>
          <a:prstGeom prst="rect">
            <a:avLst/>
          </a:prstGeom>
          <a:noFill/>
        </p:spPr>
        <p:txBody>
          <a:bodyPr wrap="square" lIns="0" tIns="0" rIns="0" bIns="0" rtlCol="0" anchor="ctr">
            <a:noAutofit/>
          </a:bodyPr>
          <a:lstStyle/>
          <a:p>
            <a:pPr algn="ctr"/>
            <a:r>
              <a:rPr lang="en-US" altLang="zh-CN" sz="2000" dirty="0">
                <a:latin typeface="Montserrat" pitchFamily="2" charset="0"/>
              </a:rPr>
              <a:t>Cache</a:t>
            </a:r>
          </a:p>
          <a:p>
            <a:pPr algn="ctr"/>
            <a:r>
              <a:rPr lang="en-US" sz="2000" dirty="0">
                <a:latin typeface="Montserrat" pitchFamily="2" charset="0"/>
              </a:rPr>
              <a:t>Coherent</a:t>
            </a:r>
          </a:p>
        </p:txBody>
      </p:sp>
      <p:sp>
        <p:nvSpPr>
          <p:cNvPr id="91" name="TextBox 90">
            <a:extLst>
              <a:ext uri="{FF2B5EF4-FFF2-40B4-BE49-F238E27FC236}">
                <a16:creationId xmlns:a16="http://schemas.microsoft.com/office/drawing/2014/main" id="{964E3FE3-72A6-6A7F-BBD5-3398E1F72498}"/>
              </a:ext>
            </a:extLst>
          </p:cNvPr>
          <p:cNvSpPr txBox="1"/>
          <p:nvPr/>
        </p:nvSpPr>
        <p:spPr>
          <a:xfrm>
            <a:off x="2568000" y="5229000"/>
            <a:ext cx="1656000" cy="504000"/>
          </a:xfrm>
          <a:prstGeom prst="rect">
            <a:avLst/>
          </a:prstGeom>
          <a:noFill/>
        </p:spPr>
        <p:txBody>
          <a:bodyPr wrap="square" lIns="0" tIns="0" rIns="0" bIns="0" rtlCol="0" anchor="ctr">
            <a:noAutofit/>
          </a:bodyPr>
          <a:lstStyle/>
          <a:p>
            <a:pPr algn="ctr"/>
            <a:r>
              <a:rPr lang="en-US" altLang="zh-CN" sz="2000" dirty="0">
                <a:latin typeface="Montserrat" pitchFamily="2" charset="0"/>
              </a:rPr>
              <a:t>Memory</a:t>
            </a:r>
          </a:p>
          <a:p>
            <a:pPr algn="ctr"/>
            <a:r>
              <a:rPr lang="en-US" sz="2000" dirty="0">
                <a:latin typeface="Montserrat" pitchFamily="2" charset="0"/>
              </a:rPr>
              <a:t>Semantic</a:t>
            </a:r>
          </a:p>
        </p:txBody>
      </p:sp>
      <p:sp>
        <p:nvSpPr>
          <p:cNvPr id="92" name="TextBox 91">
            <a:extLst>
              <a:ext uri="{FF2B5EF4-FFF2-40B4-BE49-F238E27FC236}">
                <a16:creationId xmlns:a16="http://schemas.microsoft.com/office/drawing/2014/main" id="{560F71B3-60C6-4417-D50B-C998154209A0}"/>
              </a:ext>
            </a:extLst>
          </p:cNvPr>
          <p:cNvSpPr txBox="1"/>
          <p:nvPr/>
        </p:nvSpPr>
        <p:spPr>
          <a:xfrm>
            <a:off x="4368000" y="5229000"/>
            <a:ext cx="1656000" cy="504000"/>
          </a:xfrm>
          <a:prstGeom prst="rect">
            <a:avLst/>
          </a:prstGeom>
          <a:noFill/>
        </p:spPr>
        <p:txBody>
          <a:bodyPr wrap="square" lIns="0" tIns="0" rIns="0" bIns="0" rtlCol="0" anchor="ctr">
            <a:noAutofit/>
          </a:bodyPr>
          <a:lstStyle/>
          <a:p>
            <a:pPr algn="ctr"/>
            <a:r>
              <a:rPr lang="en-US" sz="2000" dirty="0">
                <a:latin typeface="Montserrat" pitchFamily="2" charset="0"/>
              </a:rPr>
              <a:t>Limited</a:t>
            </a:r>
          </a:p>
          <a:p>
            <a:pPr algn="ctr"/>
            <a:r>
              <a:rPr lang="en-US" sz="2000" dirty="0">
                <a:latin typeface="Montserrat" pitchFamily="2" charset="0"/>
              </a:rPr>
              <a:t>Write Cycles</a:t>
            </a:r>
          </a:p>
        </p:txBody>
      </p:sp>
      <p:sp>
        <p:nvSpPr>
          <p:cNvPr id="93" name="TextBox 92">
            <a:extLst>
              <a:ext uri="{FF2B5EF4-FFF2-40B4-BE49-F238E27FC236}">
                <a16:creationId xmlns:a16="http://schemas.microsoft.com/office/drawing/2014/main" id="{E61FF230-66C9-7297-EE2A-270EA0A338C5}"/>
              </a:ext>
            </a:extLst>
          </p:cNvPr>
          <p:cNvSpPr txBox="1"/>
          <p:nvPr/>
        </p:nvSpPr>
        <p:spPr>
          <a:xfrm>
            <a:off x="6168000" y="5229000"/>
            <a:ext cx="1656000" cy="504000"/>
          </a:xfrm>
          <a:prstGeom prst="rect">
            <a:avLst/>
          </a:prstGeom>
          <a:noFill/>
        </p:spPr>
        <p:txBody>
          <a:bodyPr wrap="square" lIns="0" tIns="0" rIns="0" bIns="0" rtlCol="0" anchor="ctr">
            <a:noAutofit/>
          </a:bodyPr>
          <a:lstStyle/>
          <a:p>
            <a:pPr algn="ctr"/>
            <a:r>
              <a:rPr lang="en-US" altLang="zh-CN" sz="2000" dirty="0">
                <a:latin typeface="Montserrat" pitchFamily="2" charset="0"/>
              </a:rPr>
              <a:t>Prefer</a:t>
            </a:r>
          </a:p>
          <a:p>
            <a:pPr algn="ctr"/>
            <a:r>
              <a:rPr lang="en-US" sz="2000" dirty="0">
                <a:latin typeface="Montserrat" pitchFamily="2" charset="0"/>
              </a:rPr>
              <a:t>Sequential</a:t>
            </a:r>
          </a:p>
        </p:txBody>
      </p:sp>
      <p:sp>
        <p:nvSpPr>
          <p:cNvPr id="94" name="TextBox 93">
            <a:extLst>
              <a:ext uri="{FF2B5EF4-FFF2-40B4-BE49-F238E27FC236}">
                <a16:creationId xmlns:a16="http://schemas.microsoft.com/office/drawing/2014/main" id="{19B4AC66-2837-639C-9372-EBDE3CC9CFCD}"/>
              </a:ext>
            </a:extLst>
          </p:cNvPr>
          <p:cNvSpPr txBox="1"/>
          <p:nvPr/>
        </p:nvSpPr>
        <p:spPr>
          <a:xfrm>
            <a:off x="7968000" y="5229000"/>
            <a:ext cx="1656000" cy="504000"/>
          </a:xfrm>
          <a:prstGeom prst="rect">
            <a:avLst/>
          </a:prstGeom>
          <a:noFill/>
        </p:spPr>
        <p:txBody>
          <a:bodyPr wrap="square" lIns="0" tIns="0" rIns="0" bIns="0" rtlCol="0" anchor="ctr">
            <a:noAutofit/>
          </a:bodyPr>
          <a:lstStyle/>
          <a:p>
            <a:pPr algn="ctr"/>
            <a:r>
              <a:rPr lang="en-US" sz="2000" dirty="0">
                <a:latin typeface="Montserrat" pitchFamily="2" charset="0"/>
              </a:rPr>
              <a:t>Slow</a:t>
            </a:r>
          </a:p>
          <a:p>
            <a:pPr algn="ctr"/>
            <a:r>
              <a:rPr lang="en-US" sz="2000" dirty="0">
                <a:latin typeface="Montserrat" pitchFamily="2" charset="0"/>
              </a:rPr>
              <a:t>Seeking</a:t>
            </a:r>
          </a:p>
        </p:txBody>
      </p:sp>
      <p:sp>
        <p:nvSpPr>
          <p:cNvPr id="95" name="TextBox 94">
            <a:extLst>
              <a:ext uri="{FF2B5EF4-FFF2-40B4-BE49-F238E27FC236}">
                <a16:creationId xmlns:a16="http://schemas.microsoft.com/office/drawing/2014/main" id="{01F79A07-776A-AD6C-C04B-2575B374AD70}"/>
              </a:ext>
            </a:extLst>
          </p:cNvPr>
          <p:cNvSpPr txBox="1"/>
          <p:nvPr/>
        </p:nvSpPr>
        <p:spPr>
          <a:xfrm>
            <a:off x="9768000" y="5229000"/>
            <a:ext cx="1656000" cy="504000"/>
          </a:xfrm>
          <a:prstGeom prst="rect">
            <a:avLst/>
          </a:prstGeom>
          <a:noFill/>
        </p:spPr>
        <p:txBody>
          <a:bodyPr wrap="square" lIns="0" tIns="0" rIns="0" bIns="0" rtlCol="0" anchor="ctr">
            <a:noAutofit/>
          </a:bodyPr>
          <a:lstStyle/>
          <a:p>
            <a:pPr algn="ctr"/>
            <a:r>
              <a:rPr lang="en-US" sz="2000" dirty="0">
                <a:latin typeface="Montserrat" pitchFamily="2" charset="0"/>
              </a:rPr>
              <a:t>Write</a:t>
            </a:r>
          </a:p>
          <a:p>
            <a:pPr algn="ctr"/>
            <a:r>
              <a:rPr lang="en-US" sz="2000" dirty="0">
                <a:latin typeface="Montserrat" pitchFamily="2" charset="0"/>
              </a:rPr>
              <a:t>Once</a:t>
            </a:r>
          </a:p>
        </p:txBody>
      </p:sp>
      <p:grpSp>
        <p:nvGrpSpPr>
          <p:cNvPr id="8" name="Group 7">
            <a:extLst>
              <a:ext uri="{FF2B5EF4-FFF2-40B4-BE49-F238E27FC236}">
                <a16:creationId xmlns:a16="http://schemas.microsoft.com/office/drawing/2014/main" id="{0DE10343-528F-9DB3-5D48-787141CDD966}"/>
              </a:ext>
            </a:extLst>
          </p:cNvPr>
          <p:cNvGrpSpPr/>
          <p:nvPr/>
        </p:nvGrpSpPr>
        <p:grpSpPr>
          <a:xfrm>
            <a:off x="6456000" y="1989000"/>
            <a:ext cx="1080000" cy="504000"/>
            <a:chOff x="6456000" y="1989000"/>
            <a:chExt cx="1080000" cy="504000"/>
          </a:xfrm>
        </p:grpSpPr>
        <p:sp>
          <p:nvSpPr>
            <p:cNvPr id="87" name="TextBox 86">
              <a:extLst>
                <a:ext uri="{FF2B5EF4-FFF2-40B4-BE49-F238E27FC236}">
                  <a16:creationId xmlns:a16="http://schemas.microsoft.com/office/drawing/2014/main" id="{23394A83-A9E4-AB9C-E5F9-173A5AFCF259}"/>
                </a:ext>
              </a:extLst>
            </p:cNvPr>
            <p:cNvSpPr txBox="1"/>
            <p:nvPr/>
          </p:nvSpPr>
          <p:spPr>
            <a:xfrm>
              <a:off x="6456000" y="1989000"/>
              <a:ext cx="1080000" cy="504000"/>
            </a:xfrm>
            <a:prstGeom prst="rect">
              <a:avLst/>
            </a:prstGeom>
            <a:noFill/>
          </p:spPr>
          <p:txBody>
            <a:bodyPr wrap="square" lIns="0" tIns="0" rIns="0" bIns="0" rtlCol="0" anchor="ctr">
              <a:noAutofit/>
            </a:bodyPr>
            <a:lstStyle/>
            <a:p>
              <a:pPr algn="ctr"/>
              <a:r>
                <a:rPr lang="zh-CN" altLang="en-US" sz="2000" dirty="0">
                  <a:latin typeface="Montserrat" pitchFamily="2" charset="0"/>
                </a:rPr>
                <a:t>🐖</a:t>
              </a:r>
              <a:endParaRPr lang="en-US" sz="2000" dirty="0">
                <a:latin typeface="Montserrat" pitchFamily="2" charset="0"/>
              </a:endParaRPr>
            </a:p>
          </p:txBody>
        </p:sp>
        <p:sp>
          <p:nvSpPr>
            <p:cNvPr id="5" name="TextBox 4">
              <a:extLst>
                <a:ext uri="{FF2B5EF4-FFF2-40B4-BE49-F238E27FC236}">
                  <a16:creationId xmlns:a16="http://schemas.microsoft.com/office/drawing/2014/main" id="{92BF9F17-67D9-58E9-AB59-4A53C3C51A8A}"/>
                </a:ext>
              </a:extLst>
            </p:cNvPr>
            <p:cNvSpPr txBox="1"/>
            <p:nvPr/>
          </p:nvSpPr>
          <p:spPr>
            <a:xfrm>
              <a:off x="6456000" y="1989000"/>
              <a:ext cx="1080000" cy="504000"/>
            </a:xfrm>
            <a:prstGeom prst="rect">
              <a:avLst/>
            </a:prstGeom>
            <a:noFill/>
          </p:spPr>
          <p:txBody>
            <a:bodyPr wrap="square" lIns="0" tIns="0" rIns="0" bIns="0" rtlCol="0" anchor="ctr">
              <a:noAutofit/>
            </a:bodyPr>
            <a:lstStyle/>
            <a:p>
              <a:pPr algn="ctr"/>
              <a:r>
                <a:rPr lang="zh-CN" altLang="en-US" sz="2000" baseline="30000" dirty="0">
                  <a:latin typeface="Montserrat" pitchFamily="2" charset="0"/>
                </a:rPr>
                <a:t>🪙</a:t>
              </a:r>
              <a:endParaRPr lang="en-US" sz="2000" baseline="30000" dirty="0">
                <a:latin typeface="Montserrat" pitchFamily="2" charset="0"/>
              </a:endParaRPr>
            </a:p>
          </p:txBody>
        </p:sp>
      </p:grpSp>
      <p:grpSp>
        <p:nvGrpSpPr>
          <p:cNvPr id="9" name="Group 8">
            <a:extLst>
              <a:ext uri="{FF2B5EF4-FFF2-40B4-BE49-F238E27FC236}">
                <a16:creationId xmlns:a16="http://schemas.microsoft.com/office/drawing/2014/main" id="{7E3D2216-65C8-49BA-8366-BAAEE8E0855A}"/>
              </a:ext>
            </a:extLst>
          </p:cNvPr>
          <p:cNvGrpSpPr/>
          <p:nvPr/>
        </p:nvGrpSpPr>
        <p:grpSpPr>
          <a:xfrm>
            <a:off x="8256000" y="1989000"/>
            <a:ext cx="1080000" cy="504000"/>
            <a:chOff x="8256000" y="1989000"/>
            <a:chExt cx="1080000" cy="504000"/>
          </a:xfrm>
        </p:grpSpPr>
        <p:sp>
          <p:nvSpPr>
            <p:cNvPr id="88" name="TextBox 87">
              <a:extLst>
                <a:ext uri="{FF2B5EF4-FFF2-40B4-BE49-F238E27FC236}">
                  <a16:creationId xmlns:a16="http://schemas.microsoft.com/office/drawing/2014/main" id="{47ADCB1D-9143-583F-AE1B-71784F3DC746}"/>
                </a:ext>
              </a:extLst>
            </p:cNvPr>
            <p:cNvSpPr txBox="1"/>
            <p:nvPr/>
          </p:nvSpPr>
          <p:spPr>
            <a:xfrm>
              <a:off x="8256000" y="1989000"/>
              <a:ext cx="1080000" cy="504000"/>
            </a:xfrm>
            <a:prstGeom prst="rect">
              <a:avLst/>
            </a:prstGeom>
            <a:noFill/>
          </p:spPr>
          <p:txBody>
            <a:bodyPr wrap="square" lIns="0" tIns="0" rIns="0" bIns="0" rtlCol="0" anchor="ctr">
              <a:noAutofit/>
            </a:bodyPr>
            <a:lstStyle/>
            <a:p>
              <a:pPr algn="ctr"/>
              <a:r>
                <a:rPr lang="zh-CN" altLang="en-US" sz="2000" dirty="0">
                  <a:latin typeface="Montserrat" pitchFamily="2" charset="0"/>
                </a:rPr>
                <a:t>🐖🐖</a:t>
              </a:r>
              <a:endParaRPr lang="en-US" sz="2000" dirty="0">
                <a:latin typeface="Montserrat" pitchFamily="2" charset="0"/>
              </a:endParaRPr>
            </a:p>
          </p:txBody>
        </p:sp>
        <p:sp>
          <p:nvSpPr>
            <p:cNvPr id="6" name="TextBox 5">
              <a:extLst>
                <a:ext uri="{FF2B5EF4-FFF2-40B4-BE49-F238E27FC236}">
                  <a16:creationId xmlns:a16="http://schemas.microsoft.com/office/drawing/2014/main" id="{0BB2255A-64FF-8669-6394-F22E3FD1EE1E}"/>
                </a:ext>
              </a:extLst>
            </p:cNvPr>
            <p:cNvSpPr txBox="1"/>
            <p:nvPr/>
          </p:nvSpPr>
          <p:spPr>
            <a:xfrm>
              <a:off x="8256000" y="1989000"/>
              <a:ext cx="1080000" cy="504000"/>
            </a:xfrm>
            <a:prstGeom prst="rect">
              <a:avLst/>
            </a:prstGeom>
            <a:noFill/>
          </p:spPr>
          <p:txBody>
            <a:bodyPr wrap="square" lIns="0" tIns="0" rIns="0" bIns="0" rtlCol="0" anchor="ctr">
              <a:noAutofit/>
            </a:bodyPr>
            <a:lstStyle/>
            <a:p>
              <a:pPr algn="ctr"/>
              <a:r>
                <a:rPr lang="zh-CN" altLang="en-US" sz="2000" baseline="30000" dirty="0">
                  <a:latin typeface="Montserrat" pitchFamily="2" charset="0"/>
                </a:rPr>
                <a:t>🪙   🪙</a:t>
              </a:r>
              <a:endParaRPr lang="en-US" sz="2000" baseline="30000" dirty="0">
                <a:latin typeface="Montserrat" pitchFamily="2" charset="0"/>
              </a:endParaRPr>
            </a:p>
          </p:txBody>
        </p:sp>
      </p:grpSp>
      <p:grpSp>
        <p:nvGrpSpPr>
          <p:cNvPr id="10" name="Group 9">
            <a:extLst>
              <a:ext uri="{FF2B5EF4-FFF2-40B4-BE49-F238E27FC236}">
                <a16:creationId xmlns:a16="http://schemas.microsoft.com/office/drawing/2014/main" id="{52FC200B-7537-E839-D653-CD1579E52D4A}"/>
              </a:ext>
            </a:extLst>
          </p:cNvPr>
          <p:cNvGrpSpPr/>
          <p:nvPr/>
        </p:nvGrpSpPr>
        <p:grpSpPr>
          <a:xfrm>
            <a:off x="10056000" y="1989000"/>
            <a:ext cx="1080000" cy="504000"/>
            <a:chOff x="10056000" y="1989000"/>
            <a:chExt cx="1080000" cy="504000"/>
          </a:xfrm>
        </p:grpSpPr>
        <p:sp>
          <p:nvSpPr>
            <p:cNvPr id="89" name="TextBox 88">
              <a:extLst>
                <a:ext uri="{FF2B5EF4-FFF2-40B4-BE49-F238E27FC236}">
                  <a16:creationId xmlns:a16="http://schemas.microsoft.com/office/drawing/2014/main" id="{55FC1B70-ECA1-1B79-3A0A-F270EDA02033}"/>
                </a:ext>
              </a:extLst>
            </p:cNvPr>
            <p:cNvSpPr txBox="1"/>
            <p:nvPr/>
          </p:nvSpPr>
          <p:spPr>
            <a:xfrm>
              <a:off x="10056000" y="1989000"/>
              <a:ext cx="1080000" cy="504000"/>
            </a:xfrm>
            <a:prstGeom prst="rect">
              <a:avLst/>
            </a:prstGeom>
            <a:noFill/>
          </p:spPr>
          <p:txBody>
            <a:bodyPr wrap="square" lIns="0" tIns="0" rIns="0" bIns="0" rtlCol="0" anchor="ctr">
              <a:noAutofit/>
            </a:bodyPr>
            <a:lstStyle/>
            <a:p>
              <a:pPr algn="ctr"/>
              <a:r>
                <a:rPr lang="zh-CN" altLang="en-US" sz="2000" dirty="0">
                  <a:latin typeface="Montserrat" pitchFamily="2" charset="0"/>
                </a:rPr>
                <a:t>🐖🐖🐖</a:t>
              </a:r>
              <a:endParaRPr lang="en-US" sz="2000" dirty="0">
                <a:latin typeface="Montserrat" pitchFamily="2" charset="0"/>
              </a:endParaRPr>
            </a:p>
          </p:txBody>
        </p:sp>
        <p:sp>
          <p:nvSpPr>
            <p:cNvPr id="7" name="TextBox 6">
              <a:extLst>
                <a:ext uri="{FF2B5EF4-FFF2-40B4-BE49-F238E27FC236}">
                  <a16:creationId xmlns:a16="http://schemas.microsoft.com/office/drawing/2014/main" id="{CE0B29F0-D45F-6D7B-F2C5-6FDB87B6738B}"/>
                </a:ext>
              </a:extLst>
            </p:cNvPr>
            <p:cNvSpPr txBox="1"/>
            <p:nvPr/>
          </p:nvSpPr>
          <p:spPr>
            <a:xfrm>
              <a:off x="10056000" y="1989000"/>
              <a:ext cx="1080000" cy="504000"/>
            </a:xfrm>
            <a:prstGeom prst="rect">
              <a:avLst/>
            </a:prstGeom>
            <a:noFill/>
          </p:spPr>
          <p:txBody>
            <a:bodyPr wrap="square" lIns="0" tIns="0" rIns="0" bIns="0" rtlCol="0" anchor="ctr">
              <a:noAutofit/>
            </a:bodyPr>
            <a:lstStyle/>
            <a:p>
              <a:pPr algn="ctr"/>
              <a:r>
                <a:rPr lang="zh-CN" altLang="en-US" sz="2000" baseline="30000" dirty="0">
                  <a:latin typeface="Montserrat" pitchFamily="2" charset="0"/>
                </a:rPr>
                <a:t>🪙   🪙   🪙</a:t>
              </a:r>
              <a:endParaRPr lang="en-US" sz="2000" baseline="30000" dirty="0">
                <a:latin typeface="Montserrat" pitchFamily="2" charset="0"/>
              </a:endParaRPr>
            </a:p>
          </p:txBody>
        </p:sp>
      </p:grpSp>
    </p:spTree>
    <p:extLst>
      <p:ext uri="{BB962C8B-B14F-4D97-AF65-F5344CB8AC3E}">
        <p14:creationId xmlns:p14="http://schemas.microsoft.com/office/powerpoint/2010/main" val="6113172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750"/>
                                        <p:tgtEl>
                                          <p:spTgt spid="8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750"/>
                                        <p:tgtEl>
                                          <p:spTgt spid="8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750"/>
                                        <p:tgtEl>
                                          <p:spTgt spid="86"/>
                                        </p:tgtEl>
                                      </p:cBhvr>
                                    </p:animEffect>
                                  </p:childTnLst>
                                </p:cTn>
                              </p:par>
                              <p:par>
                                <p:cTn id="14" presetID="10" presetClass="entr" presetSubtype="0" fill="hold" nodeType="withEffect">
                                  <p:stCondLst>
                                    <p:cond delay="7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50"/>
                                        <p:tgtEl>
                                          <p:spTgt spid="8"/>
                                        </p:tgtEl>
                                      </p:cBhvr>
                                    </p:animEffect>
                                  </p:childTnLst>
                                </p:cTn>
                              </p:par>
                              <p:par>
                                <p:cTn id="17" presetID="10" presetClass="entr" presetSubtype="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childTnLst>
                                </p:cTn>
                              </p:par>
                              <p:par>
                                <p:cTn id="20" presetID="10" presetClass="entr" presetSubtype="0" fill="hold" nodeType="withEffect">
                                  <p:stCondLst>
                                    <p:cond delay="1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fade">
                                      <p:cBhvr>
                                        <p:cTn id="26" dur="750"/>
                                        <p:tgtEl>
                                          <p:spTgt spid="90"/>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91"/>
                                        </p:tgtEl>
                                        <p:attrNameLst>
                                          <p:attrName>style.visibility</p:attrName>
                                        </p:attrNameLst>
                                      </p:cBhvr>
                                      <p:to>
                                        <p:strVal val="visible"/>
                                      </p:to>
                                    </p:set>
                                    <p:animEffect transition="in" filter="fade">
                                      <p:cBhvr>
                                        <p:cTn id="29" dur="750"/>
                                        <p:tgtEl>
                                          <p:spTgt spid="91"/>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750"/>
                                        <p:tgtEl>
                                          <p:spTgt spid="92"/>
                                        </p:tgtEl>
                                      </p:cBhvr>
                                    </p:animEffect>
                                  </p:childTnLst>
                                </p:cTn>
                              </p:par>
                              <p:par>
                                <p:cTn id="33" presetID="10" presetClass="entr" presetSubtype="0" fill="hold" grpId="0" nodeType="withEffect">
                                  <p:stCondLst>
                                    <p:cond delay="75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750"/>
                                        <p:tgtEl>
                                          <p:spTgt spid="93"/>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750"/>
                                        <p:tgtEl>
                                          <p:spTgt spid="94"/>
                                        </p:tgtEl>
                                      </p:cBhvr>
                                    </p:animEffect>
                                  </p:childTnLst>
                                </p:cTn>
                              </p:par>
                              <p:par>
                                <p:cTn id="39" presetID="10" presetClass="entr" presetSubtype="0" fill="hold" grpId="0" nodeType="withEffect">
                                  <p:stCondLst>
                                    <p:cond delay="125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75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90" grpId="0"/>
      <p:bldP spid="91" grpId="0"/>
      <p:bldP spid="92" grpId="0"/>
      <p:bldP spid="93" grpId="0"/>
      <p:bldP spid="94" grpId="0"/>
      <p:bldP spid="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D6D09-9467-1C5E-2602-9A02DA3EE9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EAE40E-79AC-03A3-FFA3-FBC44F2F2879}"/>
              </a:ext>
            </a:extLst>
          </p:cNvPr>
          <p:cNvSpPr>
            <a:spLocks noGrp="1"/>
          </p:cNvSpPr>
          <p:nvPr>
            <p:ph type="title"/>
          </p:nvPr>
        </p:nvSpPr>
        <p:spPr>
          <a:xfrm>
            <a:off x="335360" y="548680"/>
            <a:ext cx="11856640" cy="720080"/>
          </a:xfrm>
        </p:spPr>
        <p:txBody>
          <a:bodyPr>
            <a:normAutofit/>
          </a:bodyPr>
          <a:lstStyle/>
          <a:p>
            <a:r>
              <a:rPr lang="en-US" sz="3500" dirty="0"/>
              <a:t>New devices lead to heterogeneous configurations</a:t>
            </a:r>
          </a:p>
        </p:txBody>
      </p:sp>
      <p:sp>
        <p:nvSpPr>
          <p:cNvPr id="4" name="Slide Number Placeholder 3">
            <a:extLst>
              <a:ext uri="{FF2B5EF4-FFF2-40B4-BE49-F238E27FC236}">
                <a16:creationId xmlns:a16="http://schemas.microsoft.com/office/drawing/2014/main" id="{583E0C30-203A-9AE1-0A12-352C94977BCD}"/>
              </a:ext>
            </a:extLst>
          </p:cNvPr>
          <p:cNvSpPr>
            <a:spLocks noGrp="1"/>
          </p:cNvSpPr>
          <p:nvPr>
            <p:ph type="sldNum" sz="quarter" idx="12"/>
          </p:nvPr>
        </p:nvSpPr>
        <p:spPr/>
        <p:txBody>
          <a:bodyPr/>
          <a:lstStyle/>
          <a:p>
            <a:fld id="{489D56BF-7D31-4F72-9C20-E88EC8CC35D7}" type="slidenum">
              <a:rPr lang="en-US" smtClean="0"/>
              <a:pPr/>
              <a:t>3</a:t>
            </a:fld>
            <a:endParaRPr lang="en-US"/>
          </a:p>
        </p:txBody>
      </p:sp>
      <p:sp>
        <p:nvSpPr>
          <p:cNvPr id="8" name="!!Glass">
            <a:extLst>
              <a:ext uri="{FF2B5EF4-FFF2-40B4-BE49-F238E27FC236}">
                <a16:creationId xmlns:a16="http://schemas.microsoft.com/office/drawing/2014/main" id="{D47CF38A-F7A9-F292-B3B6-BCD5E07BCB10}"/>
              </a:ext>
            </a:extLst>
          </p:cNvPr>
          <p:cNvSpPr/>
          <p:nvPr/>
        </p:nvSpPr>
        <p:spPr>
          <a:xfrm>
            <a:off x="9768000" y="2709000"/>
            <a:ext cx="1656000" cy="2160000"/>
          </a:xfrm>
          <a:prstGeom prst="roundRect">
            <a:avLst/>
          </a:prstGeom>
          <a:solidFill>
            <a:srgbClr val="4CC9F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Film</a:t>
            </a:r>
          </a:p>
        </p:txBody>
      </p:sp>
      <p:sp>
        <p:nvSpPr>
          <p:cNvPr id="9" name="!!Tape">
            <a:extLst>
              <a:ext uri="{FF2B5EF4-FFF2-40B4-BE49-F238E27FC236}">
                <a16:creationId xmlns:a16="http://schemas.microsoft.com/office/drawing/2014/main" id="{689FA992-C0F7-4C96-7103-26B2E75FE196}"/>
              </a:ext>
            </a:extLst>
          </p:cNvPr>
          <p:cNvSpPr/>
          <p:nvPr/>
        </p:nvSpPr>
        <p:spPr>
          <a:xfrm>
            <a:off x="7968000" y="2709000"/>
            <a:ext cx="1656000" cy="2160000"/>
          </a:xfrm>
          <a:prstGeom prst="roundRect">
            <a:avLst/>
          </a:prstGeom>
          <a:solidFill>
            <a:srgbClr val="4361E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Tape</a:t>
            </a:r>
          </a:p>
        </p:txBody>
      </p:sp>
      <p:sp>
        <p:nvSpPr>
          <p:cNvPr id="10" name="!!HDD">
            <a:extLst>
              <a:ext uri="{FF2B5EF4-FFF2-40B4-BE49-F238E27FC236}">
                <a16:creationId xmlns:a16="http://schemas.microsoft.com/office/drawing/2014/main" id="{42D464FE-3E06-22DD-A1D0-9C627C60F63E}"/>
              </a:ext>
            </a:extLst>
          </p:cNvPr>
          <p:cNvSpPr/>
          <p:nvPr/>
        </p:nvSpPr>
        <p:spPr>
          <a:xfrm>
            <a:off x="6168000" y="2709000"/>
            <a:ext cx="1656000" cy="216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11" name="!!SSD">
            <a:extLst>
              <a:ext uri="{FF2B5EF4-FFF2-40B4-BE49-F238E27FC236}">
                <a16:creationId xmlns:a16="http://schemas.microsoft.com/office/drawing/2014/main" id="{0EF4CC9F-9BD0-7186-9207-538270DF8E74}"/>
              </a:ext>
            </a:extLst>
          </p:cNvPr>
          <p:cNvSpPr/>
          <p:nvPr/>
        </p:nvSpPr>
        <p:spPr>
          <a:xfrm>
            <a:off x="4368000" y="2709000"/>
            <a:ext cx="1656000" cy="216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12" name="!!Optane">
            <a:extLst>
              <a:ext uri="{FF2B5EF4-FFF2-40B4-BE49-F238E27FC236}">
                <a16:creationId xmlns:a16="http://schemas.microsoft.com/office/drawing/2014/main" id="{8811EC2E-7002-8201-AB83-92BED82BA53F}"/>
              </a:ext>
            </a:extLst>
          </p:cNvPr>
          <p:cNvSpPr/>
          <p:nvPr/>
        </p:nvSpPr>
        <p:spPr>
          <a:xfrm>
            <a:off x="2568000" y="2709000"/>
            <a:ext cx="1656000" cy="216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Optane</a:t>
            </a:r>
          </a:p>
        </p:txBody>
      </p:sp>
      <p:sp>
        <p:nvSpPr>
          <p:cNvPr id="13" name="!!CXL">
            <a:extLst>
              <a:ext uri="{FF2B5EF4-FFF2-40B4-BE49-F238E27FC236}">
                <a16:creationId xmlns:a16="http://schemas.microsoft.com/office/drawing/2014/main" id="{76C2A800-DF8B-F083-443E-B516C02E5C61}"/>
              </a:ext>
            </a:extLst>
          </p:cNvPr>
          <p:cNvSpPr/>
          <p:nvPr/>
        </p:nvSpPr>
        <p:spPr>
          <a:xfrm>
            <a:off x="768000" y="2709000"/>
            <a:ext cx="1656000" cy="2160000"/>
          </a:xfrm>
          <a:prstGeom prst="roundRect">
            <a:avLst/>
          </a:prstGeom>
          <a:solidFill>
            <a:srgbClr val="F72585"/>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CXL</a:t>
            </a:r>
          </a:p>
        </p:txBody>
      </p:sp>
      <p:sp>
        <p:nvSpPr>
          <p:cNvPr id="20" name="TextBox 19">
            <a:extLst>
              <a:ext uri="{FF2B5EF4-FFF2-40B4-BE49-F238E27FC236}">
                <a16:creationId xmlns:a16="http://schemas.microsoft.com/office/drawing/2014/main" id="{D0141A76-8AB1-7C2C-BB1C-02F948A32BDB}"/>
              </a:ext>
            </a:extLst>
          </p:cNvPr>
          <p:cNvSpPr txBox="1"/>
          <p:nvPr/>
        </p:nvSpPr>
        <p:spPr>
          <a:xfrm>
            <a:off x="768000" y="8037000"/>
            <a:ext cx="1656000" cy="504000"/>
          </a:xfrm>
          <a:prstGeom prst="rect">
            <a:avLst/>
          </a:prstGeom>
          <a:noFill/>
        </p:spPr>
        <p:txBody>
          <a:bodyPr wrap="square" lIns="0" tIns="0" rIns="0" bIns="0" rtlCol="0" anchor="ctr">
            <a:noAutofit/>
          </a:bodyPr>
          <a:lstStyle/>
          <a:p>
            <a:pPr algn="ctr"/>
            <a:r>
              <a:rPr lang="en-US" altLang="zh-CN" sz="2000" dirty="0">
                <a:latin typeface="Montserrat" pitchFamily="2" charset="0"/>
              </a:rPr>
              <a:t>Cache</a:t>
            </a:r>
          </a:p>
          <a:p>
            <a:pPr algn="ctr"/>
            <a:r>
              <a:rPr lang="en-US" sz="2000" dirty="0">
                <a:latin typeface="Montserrat" pitchFamily="2" charset="0"/>
              </a:rPr>
              <a:t>Coherent</a:t>
            </a:r>
          </a:p>
        </p:txBody>
      </p:sp>
      <p:sp>
        <p:nvSpPr>
          <p:cNvPr id="21" name="TextBox 20">
            <a:extLst>
              <a:ext uri="{FF2B5EF4-FFF2-40B4-BE49-F238E27FC236}">
                <a16:creationId xmlns:a16="http://schemas.microsoft.com/office/drawing/2014/main" id="{D37E2A10-B705-3840-2E36-336A342FE84B}"/>
              </a:ext>
            </a:extLst>
          </p:cNvPr>
          <p:cNvSpPr txBox="1"/>
          <p:nvPr/>
        </p:nvSpPr>
        <p:spPr>
          <a:xfrm>
            <a:off x="2568000" y="8037000"/>
            <a:ext cx="1656000" cy="504000"/>
          </a:xfrm>
          <a:prstGeom prst="rect">
            <a:avLst/>
          </a:prstGeom>
          <a:noFill/>
        </p:spPr>
        <p:txBody>
          <a:bodyPr wrap="square" lIns="0" tIns="0" rIns="0" bIns="0" rtlCol="0" anchor="ctr">
            <a:noAutofit/>
          </a:bodyPr>
          <a:lstStyle/>
          <a:p>
            <a:pPr algn="ctr"/>
            <a:r>
              <a:rPr lang="en-US" altLang="zh-CN" sz="2000" dirty="0">
                <a:latin typeface="Montserrat" pitchFamily="2" charset="0"/>
              </a:rPr>
              <a:t>Memory</a:t>
            </a:r>
          </a:p>
          <a:p>
            <a:pPr algn="ctr"/>
            <a:r>
              <a:rPr lang="en-US" sz="2000" dirty="0">
                <a:latin typeface="Montserrat" pitchFamily="2" charset="0"/>
              </a:rPr>
              <a:t>Semantic</a:t>
            </a:r>
          </a:p>
        </p:txBody>
      </p:sp>
      <p:sp>
        <p:nvSpPr>
          <p:cNvPr id="22" name="TextBox 21">
            <a:extLst>
              <a:ext uri="{FF2B5EF4-FFF2-40B4-BE49-F238E27FC236}">
                <a16:creationId xmlns:a16="http://schemas.microsoft.com/office/drawing/2014/main" id="{73B3F87A-5C85-C8DB-6A65-66A17455AEC8}"/>
              </a:ext>
            </a:extLst>
          </p:cNvPr>
          <p:cNvSpPr txBox="1"/>
          <p:nvPr/>
        </p:nvSpPr>
        <p:spPr>
          <a:xfrm>
            <a:off x="4368000" y="8037000"/>
            <a:ext cx="1656000" cy="504000"/>
          </a:xfrm>
          <a:prstGeom prst="rect">
            <a:avLst/>
          </a:prstGeom>
          <a:noFill/>
        </p:spPr>
        <p:txBody>
          <a:bodyPr wrap="square" lIns="0" tIns="0" rIns="0" bIns="0" rtlCol="0" anchor="ctr">
            <a:noAutofit/>
          </a:bodyPr>
          <a:lstStyle/>
          <a:p>
            <a:pPr algn="ctr"/>
            <a:r>
              <a:rPr lang="en-US" sz="2000" dirty="0">
                <a:latin typeface="Montserrat" pitchFamily="2" charset="0"/>
              </a:rPr>
              <a:t>Limited</a:t>
            </a:r>
          </a:p>
          <a:p>
            <a:pPr algn="ctr"/>
            <a:r>
              <a:rPr lang="en-US" sz="2000" dirty="0">
                <a:latin typeface="Montserrat" pitchFamily="2" charset="0"/>
              </a:rPr>
              <a:t>Write Cycles</a:t>
            </a:r>
          </a:p>
        </p:txBody>
      </p:sp>
      <p:sp>
        <p:nvSpPr>
          <p:cNvPr id="23" name="TextBox 22">
            <a:extLst>
              <a:ext uri="{FF2B5EF4-FFF2-40B4-BE49-F238E27FC236}">
                <a16:creationId xmlns:a16="http://schemas.microsoft.com/office/drawing/2014/main" id="{1D645CF2-0A9C-2814-BBE3-5D94B83C32B3}"/>
              </a:ext>
            </a:extLst>
          </p:cNvPr>
          <p:cNvSpPr txBox="1"/>
          <p:nvPr/>
        </p:nvSpPr>
        <p:spPr>
          <a:xfrm>
            <a:off x="6168000" y="8037000"/>
            <a:ext cx="1656000" cy="504000"/>
          </a:xfrm>
          <a:prstGeom prst="rect">
            <a:avLst/>
          </a:prstGeom>
          <a:noFill/>
        </p:spPr>
        <p:txBody>
          <a:bodyPr wrap="square" lIns="0" tIns="0" rIns="0" bIns="0" rtlCol="0" anchor="ctr">
            <a:noAutofit/>
          </a:bodyPr>
          <a:lstStyle/>
          <a:p>
            <a:pPr algn="ctr"/>
            <a:r>
              <a:rPr lang="en-US" altLang="zh-CN" sz="2000" dirty="0">
                <a:latin typeface="Montserrat" pitchFamily="2" charset="0"/>
              </a:rPr>
              <a:t>Prefer</a:t>
            </a:r>
          </a:p>
          <a:p>
            <a:pPr algn="ctr"/>
            <a:r>
              <a:rPr lang="en-US" sz="2000" dirty="0">
                <a:latin typeface="Montserrat" pitchFamily="2" charset="0"/>
              </a:rPr>
              <a:t>Sequential</a:t>
            </a:r>
          </a:p>
        </p:txBody>
      </p:sp>
      <p:sp>
        <p:nvSpPr>
          <p:cNvPr id="24" name="TextBox 23">
            <a:extLst>
              <a:ext uri="{FF2B5EF4-FFF2-40B4-BE49-F238E27FC236}">
                <a16:creationId xmlns:a16="http://schemas.microsoft.com/office/drawing/2014/main" id="{A519ACF2-F383-B642-A4F7-285E5AA1471C}"/>
              </a:ext>
            </a:extLst>
          </p:cNvPr>
          <p:cNvSpPr txBox="1"/>
          <p:nvPr/>
        </p:nvSpPr>
        <p:spPr>
          <a:xfrm>
            <a:off x="7968000" y="8037000"/>
            <a:ext cx="1656000" cy="504000"/>
          </a:xfrm>
          <a:prstGeom prst="rect">
            <a:avLst/>
          </a:prstGeom>
          <a:noFill/>
        </p:spPr>
        <p:txBody>
          <a:bodyPr wrap="square" lIns="0" tIns="0" rIns="0" bIns="0" rtlCol="0" anchor="ctr">
            <a:noAutofit/>
          </a:bodyPr>
          <a:lstStyle/>
          <a:p>
            <a:pPr algn="ctr"/>
            <a:r>
              <a:rPr lang="en-US" sz="2000" dirty="0">
                <a:latin typeface="Montserrat" pitchFamily="2" charset="0"/>
              </a:rPr>
              <a:t>Slow</a:t>
            </a:r>
          </a:p>
          <a:p>
            <a:pPr algn="ctr"/>
            <a:r>
              <a:rPr lang="en-US" sz="2000" dirty="0">
                <a:latin typeface="Montserrat" pitchFamily="2" charset="0"/>
              </a:rPr>
              <a:t>Seeking</a:t>
            </a:r>
          </a:p>
        </p:txBody>
      </p:sp>
      <p:sp>
        <p:nvSpPr>
          <p:cNvPr id="25" name="TextBox 24">
            <a:extLst>
              <a:ext uri="{FF2B5EF4-FFF2-40B4-BE49-F238E27FC236}">
                <a16:creationId xmlns:a16="http://schemas.microsoft.com/office/drawing/2014/main" id="{8B516C20-9EE1-2003-F030-F7FAB5E9D3FD}"/>
              </a:ext>
            </a:extLst>
          </p:cNvPr>
          <p:cNvSpPr txBox="1"/>
          <p:nvPr/>
        </p:nvSpPr>
        <p:spPr>
          <a:xfrm>
            <a:off x="9768000" y="8037000"/>
            <a:ext cx="1656000" cy="504000"/>
          </a:xfrm>
          <a:prstGeom prst="rect">
            <a:avLst/>
          </a:prstGeom>
          <a:noFill/>
        </p:spPr>
        <p:txBody>
          <a:bodyPr wrap="square" lIns="0" tIns="0" rIns="0" bIns="0" rtlCol="0" anchor="ctr">
            <a:noAutofit/>
          </a:bodyPr>
          <a:lstStyle/>
          <a:p>
            <a:pPr algn="ctr"/>
            <a:r>
              <a:rPr lang="en-US" sz="2000" dirty="0">
                <a:latin typeface="Montserrat" pitchFamily="2" charset="0"/>
              </a:rPr>
              <a:t>Write</a:t>
            </a:r>
          </a:p>
          <a:p>
            <a:pPr algn="ctr"/>
            <a:r>
              <a:rPr lang="en-US" sz="2000" dirty="0">
                <a:latin typeface="Montserrat" pitchFamily="2" charset="0"/>
              </a:rPr>
              <a:t>Once</a:t>
            </a:r>
          </a:p>
        </p:txBody>
      </p:sp>
      <p:sp>
        <p:nvSpPr>
          <p:cNvPr id="30" name="!!Tape2">
            <a:extLst>
              <a:ext uri="{FF2B5EF4-FFF2-40B4-BE49-F238E27FC236}">
                <a16:creationId xmlns:a16="http://schemas.microsoft.com/office/drawing/2014/main" id="{83420EBC-ED9D-A433-0E64-62728F4B2826}"/>
              </a:ext>
            </a:extLst>
          </p:cNvPr>
          <p:cNvSpPr/>
          <p:nvPr/>
        </p:nvSpPr>
        <p:spPr>
          <a:xfrm>
            <a:off x="7968000" y="2709000"/>
            <a:ext cx="1656000" cy="2160000"/>
          </a:xfrm>
          <a:prstGeom prst="roundRect">
            <a:avLst/>
          </a:prstGeom>
          <a:solidFill>
            <a:srgbClr val="4361E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Tape</a:t>
            </a:r>
          </a:p>
        </p:txBody>
      </p:sp>
      <p:sp>
        <p:nvSpPr>
          <p:cNvPr id="31" name="!!HDD2">
            <a:extLst>
              <a:ext uri="{FF2B5EF4-FFF2-40B4-BE49-F238E27FC236}">
                <a16:creationId xmlns:a16="http://schemas.microsoft.com/office/drawing/2014/main" id="{5B9C8CFD-39F7-1985-5831-51D73FD224E0}"/>
              </a:ext>
            </a:extLst>
          </p:cNvPr>
          <p:cNvSpPr/>
          <p:nvPr/>
        </p:nvSpPr>
        <p:spPr>
          <a:xfrm>
            <a:off x="6168000" y="2709000"/>
            <a:ext cx="1656000" cy="216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32" name="!!SSD2">
            <a:extLst>
              <a:ext uri="{FF2B5EF4-FFF2-40B4-BE49-F238E27FC236}">
                <a16:creationId xmlns:a16="http://schemas.microsoft.com/office/drawing/2014/main" id="{76F45C4D-C3D8-DACB-F0CF-7109D179BCE9}"/>
              </a:ext>
            </a:extLst>
          </p:cNvPr>
          <p:cNvSpPr/>
          <p:nvPr/>
        </p:nvSpPr>
        <p:spPr>
          <a:xfrm>
            <a:off x="4368000" y="2709000"/>
            <a:ext cx="1656000" cy="216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33" name="!!Optane2">
            <a:extLst>
              <a:ext uri="{FF2B5EF4-FFF2-40B4-BE49-F238E27FC236}">
                <a16:creationId xmlns:a16="http://schemas.microsoft.com/office/drawing/2014/main" id="{EF157594-FCFA-918B-C40D-E82057602B66}"/>
              </a:ext>
            </a:extLst>
          </p:cNvPr>
          <p:cNvSpPr/>
          <p:nvPr/>
        </p:nvSpPr>
        <p:spPr>
          <a:xfrm>
            <a:off x="2568000" y="2709000"/>
            <a:ext cx="1656000" cy="216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34" name="!!CXL2">
            <a:extLst>
              <a:ext uri="{FF2B5EF4-FFF2-40B4-BE49-F238E27FC236}">
                <a16:creationId xmlns:a16="http://schemas.microsoft.com/office/drawing/2014/main" id="{E8410046-D3CF-BB9B-2C2C-0CCE16F9ADC0}"/>
              </a:ext>
            </a:extLst>
          </p:cNvPr>
          <p:cNvSpPr/>
          <p:nvPr/>
        </p:nvSpPr>
        <p:spPr>
          <a:xfrm>
            <a:off x="768000" y="2709000"/>
            <a:ext cx="1656000" cy="2160000"/>
          </a:xfrm>
          <a:prstGeom prst="roundRect">
            <a:avLst/>
          </a:prstGeom>
          <a:solidFill>
            <a:srgbClr val="F72585"/>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CXL</a:t>
            </a:r>
          </a:p>
        </p:txBody>
      </p:sp>
      <p:sp>
        <p:nvSpPr>
          <p:cNvPr id="35" name="!!SSD3">
            <a:extLst>
              <a:ext uri="{FF2B5EF4-FFF2-40B4-BE49-F238E27FC236}">
                <a16:creationId xmlns:a16="http://schemas.microsoft.com/office/drawing/2014/main" id="{1D2F158D-08A1-9DCE-4F9E-2F06093F0BCE}"/>
              </a:ext>
            </a:extLst>
          </p:cNvPr>
          <p:cNvSpPr/>
          <p:nvPr/>
        </p:nvSpPr>
        <p:spPr>
          <a:xfrm>
            <a:off x="4368000" y="2709000"/>
            <a:ext cx="1656000" cy="216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36" name="TextBox 35">
            <a:extLst>
              <a:ext uri="{FF2B5EF4-FFF2-40B4-BE49-F238E27FC236}">
                <a16:creationId xmlns:a16="http://schemas.microsoft.com/office/drawing/2014/main" id="{DF9DF6BC-3A9F-6D15-6E04-58B135FA4BEE}"/>
              </a:ext>
            </a:extLst>
          </p:cNvPr>
          <p:cNvSpPr txBox="1"/>
          <p:nvPr/>
        </p:nvSpPr>
        <p:spPr>
          <a:xfrm>
            <a:off x="1776000" y="5445000"/>
            <a:ext cx="2160000" cy="720000"/>
          </a:xfrm>
          <a:prstGeom prst="rect">
            <a:avLst/>
          </a:prstGeom>
          <a:noFill/>
        </p:spPr>
        <p:txBody>
          <a:bodyPr wrap="square" lIns="0" tIns="0" rIns="0" bIns="0" rtlCol="0" anchor="ctr">
            <a:noAutofit/>
          </a:bodyPr>
          <a:lstStyle/>
          <a:p>
            <a:pPr algn="ctr"/>
            <a:r>
              <a:rPr lang="en-US" sz="2000" b="1" dirty="0">
                <a:solidFill>
                  <a:srgbClr val="F72585"/>
                </a:solidFill>
                <a:latin typeface="Montserrat" pitchFamily="2" charset="0"/>
              </a:rPr>
              <a:t>Latest</a:t>
            </a:r>
          </a:p>
          <a:p>
            <a:pPr algn="ctr"/>
            <a:r>
              <a:rPr lang="en-US" sz="2000" b="1" dirty="0">
                <a:solidFill>
                  <a:srgbClr val="F72585"/>
                </a:solidFill>
                <a:latin typeface="Montserrat" pitchFamily="2" charset="0"/>
              </a:rPr>
              <a:t>Features</a:t>
            </a:r>
          </a:p>
        </p:txBody>
      </p:sp>
      <p:sp>
        <p:nvSpPr>
          <p:cNvPr id="37" name="TextBox 36">
            <a:extLst>
              <a:ext uri="{FF2B5EF4-FFF2-40B4-BE49-F238E27FC236}">
                <a16:creationId xmlns:a16="http://schemas.microsoft.com/office/drawing/2014/main" id="{16D9A07D-ACA6-B773-182A-2B0678B3FE07}"/>
              </a:ext>
            </a:extLst>
          </p:cNvPr>
          <p:cNvSpPr txBox="1"/>
          <p:nvPr/>
        </p:nvSpPr>
        <p:spPr>
          <a:xfrm>
            <a:off x="3936000" y="5445000"/>
            <a:ext cx="2160000" cy="720000"/>
          </a:xfrm>
          <a:prstGeom prst="rect">
            <a:avLst/>
          </a:prstGeom>
          <a:noFill/>
        </p:spPr>
        <p:txBody>
          <a:bodyPr wrap="square" lIns="0" tIns="0" rIns="0" bIns="0" rtlCol="0" anchor="ctr">
            <a:noAutofit/>
          </a:bodyPr>
          <a:lstStyle/>
          <a:p>
            <a:pPr algn="ctr"/>
            <a:r>
              <a:rPr lang="en-US" sz="2000" b="1" dirty="0">
                <a:solidFill>
                  <a:srgbClr val="F72585"/>
                </a:solidFill>
                <a:latin typeface="Montserrat" pitchFamily="2" charset="0"/>
              </a:rPr>
              <a:t>Performance</a:t>
            </a:r>
          </a:p>
          <a:p>
            <a:pPr algn="ctr"/>
            <a:r>
              <a:rPr lang="en-US" sz="2000" b="1" dirty="0">
                <a:solidFill>
                  <a:srgbClr val="F72585"/>
                </a:solidFill>
                <a:latin typeface="Montserrat" pitchFamily="2" charset="0"/>
              </a:rPr>
              <a:t>Advantage</a:t>
            </a:r>
          </a:p>
        </p:txBody>
      </p:sp>
      <p:sp>
        <p:nvSpPr>
          <p:cNvPr id="38" name="TextBox 37">
            <a:extLst>
              <a:ext uri="{FF2B5EF4-FFF2-40B4-BE49-F238E27FC236}">
                <a16:creationId xmlns:a16="http://schemas.microsoft.com/office/drawing/2014/main" id="{2922B7AA-8F0A-F389-0558-0DCC1BEC334B}"/>
              </a:ext>
            </a:extLst>
          </p:cNvPr>
          <p:cNvSpPr txBox="1"/>
          <p:nvPr/>
        </p:nvSpPr>
        <p:spPr>
          <a:xfrm>
            <a:off x="6096000" y="5445000"/>
            <a:ext cx="2160000" cy="720000"/>
          </a:xfrm>
          <a:prstGeom prst="rect">
            <a:avLst/>
          </a:prstGeom>
          <a:noFill/>
        </p:spPr>
        <p:txBody>
          <a:bodyPr wrap="square" lIns="0" tIns="0" rIns="0" bIns="0" rtlCol="0" anchor="ctr">
            <a:noAutofit/>
          </a:bodyPr>
          <a:lstStyle/>
          <a:p>
            <a:pPr algn="ctr"/>
            <a:r>
              <a:rPr lang="en-US" sz="2000" b="1" dirty="0">
                <a:solidFill>
                  <a:srgbClr val="F72585"/>
                </a:solidFill>
                <a:latin typeface="Montserrat" pitchFamily="2" charset="0"/>
              </a:rPr>
              <a:t>Data</a:t>
            </a:r>
          </a:p>
          <a:p>
            <a:pPr algn="ctr"/>
            <a:r>
              <a:rPr lang="en-US" sz="2000" b="1" dirty="0">
                <a:solidFill>
                  <a:srgbClr val="F72585"/>
                </a:solidFill>
                <a:latin typeface="Montserrat" pitchFamily="2" charset="0"/>
              </a:rPr>
              <a:t>Reliability</a:t>
            </a:r>
          </a:p>
        </p:txBody>
      </p:sp>
      <p:sp>
        <p:nvSpPr>
          <p:cNvPr id="39" name="TextBox 38">
            <a:extLst>
              <a:ext uri="{FF2B5EF4-FFF2-40B4-BE49-F238E27FC236}">
                <a16:creationId xmlns:a16="http://schemas.microsoft.com/office/drawing/2014/main" id="{2DADA2AB-3E2C-BDE0-0468-63AFF9858E82}"/>
              </a:ext>
            </a:extLst>
          </p:cNvPr>
          <p:cNvSpPr txBox="1"/>
          <p:nvPr/>
        </p:nvSpPr>
        <p:spPr>
          <a:xfrm>
            <a:off x="8256000" y="5445000"/>
            <a:ext cx="2160000" cy="720000"/>
          </a:xfrm>
          <a:prstGeom prst="rect">
            <a:avLst/>
          </a:prstGeom>
          <a:noFill/>
        </p:spPr>
        <p:txBody>
          <a:bodyPr wrap="square" lIns="0" tIns="0" rIns="0" bIns="0" rtlCol="0" anchor="ctr">
            <a:noAutofit/>
          </a:bodyPr>
          <a:lstStyle/>
          <a:p>
            <a:pPr algn="ctr"/>
            <a:r>
              <a:rPr lang="en-US" sz="2000" b="1" dirty="0">
                <a:solidFill>
                  <a:srgbClr val="F72585"/>
                </a:solidFill>
                <a:latin typeface="Montserrat" pitchFamily="2" charset="0"/>
              </a:rPr>
              <a:t>Backward</a:t>
            </a:r>
          </a:p>
          <a:p>
            <a:pPr algn="ctr"/>
            <a:r>
              <a:rPr lang="en-US" sz="2000" b="1" dirty="0">
                <a:solidFill>
                  <a:srgbClr val="F72585"/>
                </a:solidFill>
                <a:latin typeface="Montserrat" pitchFamily="2" charset="0"/>
              </a:rPr>
              <a:t>Compatibility</a:t>
            </a:r>
          </a:p>
        </p:txBody>
      </p:sp>
      <p:sp>
        <p:nvSpPr>
          <p:cNvPr id="5" name="TextBox 4">
            <a:extLst>
              <a:ext uri="{FF2B5EF4-FFF2-40B4-BE49-F238E27FC236}">
                <a16:creationId xmlns:a16="http://schemas.microsoft.com/office/drawing/2014/main" id="{CF7D334B-B711-1CDC-5868-5FC169471FE9}"/>
              </a:ext>
            </a:extLst>
          </p:cNvPr>
          <p:cNvSpPr txBox="1"/>
          <p:nvPr/>
        </p:nvSpPr>
        <p:spPr>
          <a:xfrm>
            <a:off x="1056000" y="7101000"/>
            <a:ext cx="1080000" cy="504000"/>
          </a:xfrm>
          <a:prstGeom prst="rect">
            <a:avLst/>
          </a:prstGeom>
          <a:noFill/>
        </p:spPr>
        <p:txBody>
          <a:bodyPr wrap="square" lIns="0" tIns="0" rIns="0" bIns="0" rtlCol="0" anchor="ctr">
            <a:noAutofit/>
          </a:bodyPr>
          <a:lstStyle/>
          <a:p>
            <a:pPr algn="ctr"/>
            <a:r>
              <a:rPr lang="zh-CN" altLang="en-US" sz="2000" dirty="0">
                <a:latin typeface="Segoe UI Emoji" panose="020B0502040204020203" pitchFamily="34" charset="0"/>
              </a:rPr>
              <a:t>🚀🚀🚀</a:t>
            </a:r>
            <a:endParaRPr lang="en-US" sz="2000" dirty="0" err="1">
              <a:latin typeface="Segoe UI Emoji" panose="020B0502040204020203" pitchFamily="34" charset="0"/>
              <a:ea typeface="Segoe UI Emoji" panose="020B0502040204020203" pitchFamily="34" charset="0"/>
            </a:endParaRPr>
          </a:p>
        </p:txBody>
      </p:sp>
      <p:sp>
        <p:nvSpPr>
          <p:cNvPr id="6" name="TextBox 5">
            <a:extLst>
              <a:ext uri="{FF2B5EF4-FFF2-40B4-BE49-F238E27FC236}">
                <a16:creationId xmlns:a16="http://schemas.microsoft.com/office/drawing/2014/main" id="{EF945D26-42D1-3576-4EC5-D59FD0CC28D3}"/>
              </a:ext>
            </a:extLst>
          </p:cNvPr>
          <p:cNvSpPr txBox="1"/>
          <p:nvPr/>
        </p:nvSpPr>
        <p:spPr>
          <a:xfrm>
            <a:off x="2856000" y="7101000"/>
            <a:ext cx="1080000" cy="504000"/>
          </a:xfrm>
          <a:prstGeom prst="rect">
            <a:avLst/>
          </a:prstGeom>
          <a:noFill/>
        </p:spPr>
        <p:txBody>
          <a:bodyPr wrap="square" lIns="0" tIns="0" rIns="0" bIns="0" rtlCol="0" anchor="ctr">
            <a:noAutofit/>
          </a:bodyPr>
          <a:lstStyle/>
          <a:p>
            <a:pPr algn="ctr"/>
            <a:r>
              <a:rPr lang="zh-CN" altLang="en-US" sz="2000" dirty="0">
                <a:latin typeface="Montserrat" pitchFamily="2" charset="0"/>
              </a:rPr>
              <a:t>🚀🚀</a:t>
            </a:r>
            <a:endParaRPr lang="en-US" sz="2000" dirty="0" err="1">
              <a:latin typeface="Montserrat" pitchFamily="2" charset="0"/>
            </a:endParaRPr>
          </a:p>
        </p:txBody>
      </p:sp>
      <p:sp>
        <p:nvSpPr>
          <p:cNvPr id="7" name="TextBox 6">
            <a:extLst>
              <a:ext uri="{FF2B5EF4-FFF2-40B4-BE49-F238E27FC236}">
                <a16:creationId xmlns:a16="http://schemas.microsoft.com/office/drawing/2014/main" id="{E2E4971A-C623-0609-F008-B56ED6E760FA}"/>
              </a:ext>
            </a:extLst>
          </p:cNvPr>
          <p:cNvSpPr txBox="1"/>
          <p:nvPr/>
        </p:nvSpPr>
        <p:spPr>
          <a:xfrm>
            <a:off x="4656000" y="7101000"/>
            <a:ext cx="1080000" cy="504000"/>
          </a:xfrm>
          <a:prstGeom prst="rect">
            <a:avLst/>
          </a:prstGeom>
          <a:noFill/>
        </p:spPr>
        <p:txBody>
          <a:bodyPr wrap="square" lIns="0" tIns="0" rIns="0" bIns="0" rtlCol="0" anchor="ctr">
            <a:noAutofit/>
          </a:bodyPr>
          <a:lstStyle/>
          <a:p>
            <a:pPr algn="ctr"/>
            <a:r>
              <a:rPr lang="zh-CN" altLang="en-US" sz="2000" dirty="0">
                <a:latin typeface="Montserrat" pitchFamily="2" charset="0"/>
              </a:rPr>
              <a:t>🚀</a:t>
            </a:r>
            <a:endParaRPr lang="en-US" sz="2000" dirty="0" err="1">
              <a:latin typeface="Montserrat" pitchFamily="2" charset="0"/>
            </a:endParaRPr>
          </a:p>
        </p:txBody>
      </p:sp>
      <p:grpSp>
        <p:nvGrpSpPr>
          <p:cNvPr id="28" name="Group 27">
            <a:extLst>
              <a:ext uri="{FF2B5EF4-FFF2-40B4-BE49-F238E27FC236}">
                <a16:creationId xmlns:a16="http://schemas.microsoft.com/office/drawing/2014/main" id="{84E5BAFC-5722-A394-92A5-20AECB976C49}"/>
              </a:ext>
            </a:extLst>
          </p:cNvPr>
          <p:cNvGrpSpPr/>
          <p:nvPr/>
        </p:nvGrpSpPr>
        <p:grpSpPr>
          <a:xfrm>
            <a:off x="6456000" y="7101000"/>
            <a:ext cx="1080000" cy="504000"/>
            <a:chOff x="6456000" y="1989000"/>
            <a:chExt cx="1080000" cy="504000"/>
          </a:xfrm>
        </p:grpSpPr>
        <p:sp>
          <p:nvSpPr>
            <p:cNvPr id="29" name="TextBox 28">
              <a:extLst>
                <a:ext uri="{FF2B5EF4-FFF2-40B4-BE49-F238E27FC236}">
                  <a16:creationId xmlns:a16="http://schemas.microsoft.com/office/drawing/2014/main" id="{E6167311-FF08-EEAF-24D1-CB4243BBB029}"/>
                </a:ext>
              </a:extLst>
            </p:cNvPr>
            <p:cNvSpPr txBox="1"/>
            <p:nvPr/>
          </p:nvSpPr>
          <p:spPr>
            <a:xfrm>
              <a:off x="6456000" y="1989000"/>
              <a:ext cx="1080000" cy="504000"/>
            </a:xfrm>
            <a:prstGeom prst="rect">
              <a:avLst/>
            </a:prstGeom>
            <a:noFill/>
          </p:spPr>
          <p:txBody>
            <a:bodyPr wrap="square" lIns="0" tIns="0" rIns="0" bIns="0" rtlCol="0" anchor="ctr">
              <a:noAutofit/>
            </a:bodyPr>
            <a:lstStyle/>
            <a:p>
              <a:pPr algn="ctr"/>
              <a:r>
                <a:rPr lang="zh-CN" altLang="en-US" sz="2000" dirty="0">
                  <a:latin typeface="Montserrat" pitchFamily="2" charset="0"/>
                </a:rPr>
                <a:t>🐖</a:t>
              </a:r>
              <a:endParaRPr lang="en-US" sz="2000" dirty="0">
                <a:latin typeface="Montserrat" pitchFamily="2" charset="0"/>
              </a:endParaRPr>
            </a:p>
          </p:txBody>
        </p:sp>
        <p:sp>
          <p:nvSpPr>
            <p:cNvPr id="40" name="TextBox 39">
              <a:extLst>
                <a:ext uri="{FF2B5EF4-FFF2-40B4-BE49-F238E27FC236}">
                  <a16:creationId xmlns:a16="http://schemas.microsoft.com/office/drawing/2014/main" id="{AED3572A-2307-9877-E387-9AC1FC4209A5}"/>
                </a:ext>
              </a:extLst>
            </p:cNvPr>
            <p:cNvSpPr txBox="1"/>
            <p:nvPr/>
          </p:nvSpPr>
          <p:spPr>
            <a:xfrm>
              <a:off x="6456000" y="1989000"/>
              <a:ext cx="1080000" cy="504000"/>
            </a:xfrm>
            <a:prstGeom prst="rect">
              <a:avLst/>
            </a:prstGeom>
            <a:noFill/>
          </p:spPr>
          <p:txBody>
            <a:bodyPr wrap="square" lIns="0" tIns="0" rIns="0" bIns="0" rtlCol="0" anchor="ctr">
              <a:noAutofit/>
            </a:bodyPr>
            <a:lstStyle/>
            <a:p>
              <a:pPr algn="ctr"/>
              <a:r>
                <a:rPr lang="zh-CN" altLang="en-US" sz="2000" baseline="30000" dirty="0">
                  <a:latin typeface="Montserrat" pitchFamily="2" charset="0"/>
                </a:rPr>
                <a:t>🪙</a:t>
              </a:r>
              <a:endParaRPr lang="en-US" sz="2000" baseline="30000" dirty="0">
                <a:latin typeface="Montserrat" pitchFamily="2" charset="0"/>
              </a:endParaRPr>
            </a:p>
          </p:txBody>
        </p:sp>
      </p:grpSp>
      <p:grpSp>
        <p:nvGrpSpPr>
          <p:cNvPr id="41" name="Group 40">
            <a:extLst>
              <a:ext uri="{FF2B5EF4-FFF2-40B4-BE49-F238E27FC236}">
                <a16:creationId xmlns:a16="http://schemas.microsoft.com/office/drawing/2014/main" id="{DE1721DB-1603-0791-233E-A4157D99AD67}"/>
              </a:ext>
            </a:extLst>
          </p:cNvPr>
          <p:cNvGrpSpPr/>
          <p:nvPr/>
        </p:nvGrpSpPr>
        <p:grpSpPr>
          <a:xfrm>
            <a:off x="8256000" y="7101000"/>
            <a:ext cx="1080000" cy="504000"/>
            <a:chOff x="8256000" y="1989000"/>
            <a:chExt cx="1080000" cy="504000"/>
          </a:xfrm>
        </p:grpSpPr>
        <p:sp>
          <p:nvSpPr>
            <p:cNvPr id="42" name="TextBox 41">
              <a:extLst>
                <a:ext uri="{FF2B5EF4-FFF2-40B4-BE49-F238E27FC236}">
                  <a16:creationId xmlns:a16="http://schemas.microsoft.com/office/drawing/2014/main" id="{C3549DA1-5EDD-4A68-B6FC-93A057513CCB}"/>
                </a:ext>
              </a:extLst>
            </p:cNvPr>
            <p:cNvSpPr txBox="1"/>
            <p:nvPr/>
          </p:nvSpPr>
          <p:spPr>
            <a:xfrm>
              <a:off x="8256000" y="1989000"/>
              <a:ext cx="1080000" cy="504000"/>
            </a:xfrm>
            <a:prstGeom prst="rect">
              <a:avLst/>
            </a:prstGeom>
            <a:noFill/>
          </p:spPr>
          <p:txBody>
            <a:bodyPr wrap="square" lIns="0" tIns="0" rIns="0" bIns="0" rtlCol="0" anchor="ctr">
              <a:noAutofit/>
            </a:bodyPr>
            <a:lstStyle/>
            <a:p>
              <a:pPr algn="ctr"/>
              <a:r>
                <a:rPr lang="zh-CN" altLang="en-US" sz="2000" dirty="0">
                  <a:latin typeface="Montserrat" pitchFamily="2" charset="0"/>
                </a:rPr>
                <a:t>🐖🐖</a:t>
              </a:r>
              <a:endParaRPr lang="en-US" sz="2000" dirty="0">
                <a:latin typeface="Montserrat" pitchFamily="2" charset="0"/>
              </a:endParaRPr>
            </a:p>
          </p:txBody>
        </p:sp>
        <p:sp>
          <p:nvSpPr>
            <p:cNvPr id="43" name="TextBox 42">
              <a:extLst>
                <a:ext uri="{FF2B5EF4-FFF2-40B4-BE49-F238E27FC236}">
                  <a16:creationId xmlns:a16="http://schemas.microsoft.com/office/drawing/2014/main" id="{35A78435-18C7-B954-32AA-83B6FF62D123}"/>
                </a:ext>
              </a:extLst>
            </p:cNvPr>
            <p:cNvSpPr txBox="1"/>
            <p:nvPr/>
          </p:nvSpPr>
          <p:spPr>
            <a:xfrm>
              <a:off x="8256000" y="1989000"/>
              <a:ext cx="1080000" cy="504000"/>
            </a:xfrm>
            <a:prstGeom prst="rect">
              <a:avLst/>
            </a:prstGeom>
            <a:noFill/>
          </p:spPr>
          <p:txBody>
            <a:bodyPr wrap="square" lIns="0" tIns="0" rIns="0" bIns="0" rtlCol="0" anchor="ctr">
              <a:noAutofit/>
            </a:bodyPr>
            <a:lstStyle/>
            <a:p>
              <a:pPr algn="ctr"/>
              <a:r>
                <a:rPr lang="zh-CN" altLang="en-US" sz="2000" baseline="30000" dirty="0">
                  <a:latin typeface="Montserrat" pitchFamily="2" charset="0"/>
                </a:rPr>
                <a:t>🪙   🪙</a:t>
              </a:r>
              <a:endParaRPr lang="en-US" sz="2000" baseline="30000" dirty="0">
                <a:latin typeface="Montserrat" pitchFamily="2" charset="0"/>
              </a:endParaRPr>
            </a:p>
          </p:txBody>
        </p:sp>
      </p:grpSp>
      <p:grpSp>
        <p:nvGrpSpPr>
          <p:cNvPr id="44" name="Group 43">
            <a:extLst>
              <a:ext uri="{FF2B5EF4-FFF2-40B4-BE49-F238E27FC236}">
                <a16:creationId xmlns:a16="http://schemas.microsoft.com/office/drawing/2014/main" id="{9B02F19C-54B4-F4C8-9628-7CC1A32037D8}"/>
              </a:ext>
            </a:extLst>
          </p:cNvPr>
          <p:cNvGrpSpPr/>
          <p:nvPr/>
        </p:nvGrpSpPr>
        <p:grpSpPr>
          <a:xfrm>
            <a:off x="10056000" y="7101000"/>
            <a:ext cx="1080000" cy="504000"/>
            <a:chOff x="10056000" y="1989000"/>
            <a:chExt cx="1080000" cy="504000"/>
          </a:xfrm>
        </p:grpSpPr>
        <p:sp>
          <p:nvSpPr>
            <p:cNvPr id="45" name="TextBox 44">
              <a:extLst>
                <a:ext uri="{FF2B5EF4-FFF2-40B4-BE49-F238E27FC236}">
                  <a16:creationId xmlns:a16="http://schemas.microsoft.com/office/drawing/2014/main" id="{A9D0C005-D74A-0FDC-DE3F-32ADBB14525B}"/>
                </a:ext>
              </a:extLst>
            </p:cNvPr>
            <p:cNvSpPr txBox="1"/>
            <p:nvPr/>
          </p:nvSpPr>
          <p:spPr>
            <a:xfrm>
              <a:off x="10056000" y="1989000"/>
              <a:ext cx="1080000" cy="504000"/>
            </a:xfrm>
            <a:prstGeom prst="rect">
              <a:avLst/>
            </a:prstGeom>
            <a:noFill/>
          </p:spPr>
          <p:txBody>
            <a:bodyPr wrap="square" lIns="0" tIns="0" rIns="0" bIns="0" rtlCol="0" anchor="ctr">
              <a:noAutofit/>
            </a:bodyPr>
            <a:lstStyle/>
            <a:p>
              <a:pPr algn="ctr"/>
              <a:r>
                <a:rPr lang="zh-CN" altLang="en-US" sz="2000" dirty="0">
                  <a:latin typeface="Montserrat" pitchFamily="2" charset="0"/>
                </a:rPr>
                <a:t>🐖🐖🐖</a:t>
              </a:r>
              <a:endParaRPr lang="en-US" sz="2000" dirty="0">
                <a:latin typeface="Montserrat" pitchFamily="2" charset="0"/>
              </a:endParaRPr>
            </a:p>
          </p:txBody>
        </p:sp>
        <p:sp>
          <p:nvSpPr>
            <p:cNvPr id="46" name="TextBox 45">
              <a:extLst>
                <a:ext uri="{FF2B5EF4-FFF2-40B4-BE49-F238E27FC236}">
                  <a16:creationId xmlns:a16="http://schemas.microsoft.com/office/drawing/2014/main" id="{233F0A9C-4B1F-6AA8-1054-863B63E80413}"/>
                </a:ext>
              </a:extLst>
            </p:cNvPr>
            <p:cNvSpPr txBox="1"/>
            <p:nvPr/>
          </p:nvSpPr>
          <p:spPr>
            <a:xfrm>
              <a:off x="10056000" y="1989000"/>
              <a:ext cx="1080000" cy="504000"/>
            </a:xfrm>
            <a:prstGeom prst="rect">
              <a:avLst/>
            </a:prstGeom>
            <a:noFill/>
          </p:spPr>
          <p:txBody>
            <a:bodyPr wrap="square" lIns="0" tIns="0" rIns="0" bIns="0" rtlCol="0" anchor="ctr">
              <a:noAutofit/>
            </a:bodyPr>
            <a:lstStyle/>
            <a:p>
              <a:pPr algn="ctr"/>
              <a:r>
                <a:rPr lang="zh-CN" altLang="en-US" sz="2000" baseline="30000" dirty="0">
                  <a:latin typeface="Montserrat" pitchFamily="2" charset="0"/>
                </a:rPr>
                <a:t>🪙   🪙   🪙</a:t>
              </a:r>
              <a:endParaRPr lang="en-US" sz="2000" baseline="30000" dirty="0">
                <a:latin typeface="Montserrat" pitchFamily="2" charset="0"/>
              </a:endParaRPr>
            </a:p>
          </p:txBody>
        </p:sp>
      </p:grpSp>
      <p:sp>
        <p:nvSpPr>
          <p:cNvPr id="47" name="TextBox 46">
            <a:extLst>
              <a:ext uri="{FF2B5EF4-FFF2-40B4-BE49-F238E27FC236}">
                <a16:creationId xmlns:a16="http://schemas.microsoft.com/office/drawing/2014/main" id="{CF4C8A41-8C5A-0E1C-96DC-CCB2FC08C4C9}"/>
              </a:ext>
            </a:extLst>
          </p:cNvPr>
          <p:cNvSpPr txBox="1"/>
          <p:nvPr/>
        </p:nvSpPr>
        <p:spPr>
          <a:xfrm>
            <a:off x="2496001" y="1557000"/>
            <a:ext cx="4536000" cy="720000"/>
          </a:xfrm>
          <a:prstGeom prst="rect">
            <a:avLst/>
          </a:prstGeom>
          <a:noFill/>
        </p:spPr>
        <p:txBody>
          <a:bodyPr wrap="square" lIns="0" tIns="0" rIns="0" bIns="0" rtlCol="0" anchor="ctr">
            <a:noAutofit/>
          </a:bodyPr>
          <a:lstStyle/>
          <a:p>
            <a:pPr algn="r"/>
            <a:r>
              <a:rPr lang="en-US" altLang="zh-CN" sz="2000" b="1" dirty="0">
                <a:solidFill>
                  <a:srgbClr val="F72585"/>
                </a:solidFill>
                <a:latin typeface="Montserrat" pitchFamily="2" charset="0"/>
              </a:rPr>
              <a:t>We need to use the new devices</a:t>
            </a:r>
            <a:endParaRPr lang="en-US" sz="2000" b="1" dirty="0">
              <a:solidFill>
                <a:srgbClr val="F72585"/>
              </a:solidFill>
              <a:latin typeface="Montserrat" pitchFamily="2" charset="0"/>
            </a:endParaRPr>
          </a:p>
        </p:txBody>
      </p:sp>
      <p:sp>
        <p:nvSpPr>
          <p:cNvPr id="53" name="TextBox 52">
            <a:extLst>
              <a:ext uri="{FF2B5EF4-FFF2-40B4-BE49-F238E27FC236}">
                <a16:creationId xmlns:a16="http://schemas.microsoft.com/office/drawing/2014/main" id="{1C00BD32-219B-6664-E2D0-4773D5D1E60D}"/>
              </a:ext>
            </a:extLst>
          </p:cNvPr>
          <p:cNvSpPr txBox="1"/>
          <p:nvPr/>
        </p:nvSpPr>
        <p:spPr>
          <a:xfrm>
            <a:off x="7104063" y="1557000"/>
            <a:ext cx="3456000" cy="720000"/>
          </a:xfrm>
          <a:prstGeom prst="rect">
            <a:avLst/>
          </a:prstGeom>
          <a:noFill/>
        </p:spPr>
        <p:txBody>
          <a:bodyPr wrap="square" lIns="0" tIns="0" rIns="0" bIns="0" rtlCol="0" anchor="ctr">
            <a:noAutofit/>
          </a:bodyPr>
          <a:lstStyle/>
          <a:p>
            <a:r>
              <a:rPr lang="en-US" altLang="zh-CN" sz="2000" b="1" dirty="0">
                <a:solidFill>
                  <a:srgbClr val="F72585"/>
                </a:solidFill>
                <a:latin typeface="Montserrat" pitchFamily="2" charset="0"/>
              </a:rPr>
              <a:t>AND the old ones.</a:t>
            </a:r>
            <a:endParaRPr lang="en-US" sz="2000" b="1" dirty="0">
              <a:solidFill>
                <a:srgbClr val="F72585"/>
              </a:solidFill>
              <a:latin typeface="Montserrat" pitchFamily="2" charset="0"/>
            </a:endParaRPr>
          </a:p>
        </p:txBody>
      </p:sp>
      <p:sp>
        <p:nvSpPr>
          <p:cNvPr id="55" name="TextBox 54">
            <a:extLst>
              <a:ext uri="{FF2B5EF4-FFF2-40B4-BE49-F238E27FC236}">
                <a16:creationId xmlns:a16="http://schemas.microsoft.com/office/drawing/2014/main" id="{867EF465-3D0C-A58C-3980-768066F2C551}"/>
              </a:ext>
            </a:extLst>
          </p:cNvPr>
          <p:cNvSpPr txBox="1"/>
          <p:nvPr/>
        </p:nvSpPr>
        <p:spPr>
          <a:xfrm>
            <a:off x="7104000" y="1557000"/>
            <a:ext cx="3456000" cy="720000"/>
          </a:xfrm>
          <a:prstGeom prst="rect">
            <a:avLst/>
          </a:prstGeom>
          <a:noFill/>
        </p:spPr>
        <p:txBody>
          <a:bodyPr wrap="square" lIns="0" tIns="0" rIns="0" bIns="0" rtlCol="0" anchor="ctr">
            <a:noAutofit/>
          </a:bodyPr>
          <a:lstStyle/>
          <a:p>
            <a:r>
              <a:rPr lang="en-US" altLang="zh-CN" sz="2000" b="1" dirty="0">
                <a:solidFill>
                  <a:srgbClr val="F72585"/>
                </a:solidFill>
                <a:latin typeface="Montserrat" pitchFamily="2" charset="0"/>
              </a:rPr>
              <a:t>…</a:t>
            </a:r>
            <a:endParaRPr lang="en-US" sz="2000" b="1" dirty="0">
              <a:solidFill>
                <a:srgbClr val="F72585"/>
              </a:solidFill>
              <a:latin typeface="Montserrat" pitchFamily="2" charset="0"/>
            </a:endParaRPr>
          </a:p>
        </p:txBody>
      </p:sp>
    </p:spTree>
    <p:extLst>
      <p:ext uri="{BB962C8B-B14F-4D97-AF65-F5344CB8AC3E}">
        <p14:creationId xmlns:p14="http://schemas.microsoft.com/office/powerpoint/2010/main" val="23644427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75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750"/>
                                        <p:tgtEl>
                                          <p:spTgt spid="47"/>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750"/>
                                        <p:tgtEl>
                                          <p:spTgt spid="36"/>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75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250"/>
                                        <p:tgtEl>
                                          <p:spTgt spid="55"/>
                                        </p:tgtEl>
                                      </p:cBhvr>
                                    </p:animEffect>
                                    <p:set>
                                      <p:cBhvr>
                                        <p:cTn id="21" dur="1" fill="hold">
                                          <p:stCondLst>
                                            <p:cond delay="249"/>
                                          </p:stCondLst>
                                        </p:cTn>
                                        <p:tgtEl>
                                          <p:spTgt spid="55"/>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750"/>
                                        <p:tgtEl>
                                          <p:spTgt spid="53"/>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750"/>
                                        <p:tgtEl>
                                          <p:spTgt spid="38"/>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7" grpId="0"/>
      <p:bldP spid="53" grpId="0"/>
      <p:bldP spid="55" grpId="0"/>
      <p:bldP spid="5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D2452-F4EA-DC19-637A-B580C60E74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28E01E-AA8F-8540-4FCE-3CD46F93161F}"/>
              </a:ext>
            </a:extLst>
          </p:cNvPr>
          <p:cNvSpPr>
            <a:spLocks noGrp="1"/>
          </p:cNvSpPr>
          <p:nvPr>
            <p:ph type="title"/>
          </p:nvPr>
        </p:nvSpPr>
        <p:spPr>
          <a:xfrm>
            <a:off x="335360" y="548680"/>
            <a:ext cx="11856640" cy="720080"/>
          </a:xfrm>
        </p:spPr>
        <p:txBody>
          <a:bodyPr>
            <a:noAutofit/>
          </a:bodyPr>
          <a:lstStyle/>
          <a:p>
            <a:r>
              <a:rPr lang="en-US" sz="3500" dirty="0"/>
              <a:t>New devices lead to heterogeneous configurations</a:t>
            </a:r>
          </a:p>
        </p:txBody>
      </p:sp>
      <p:sp>
        <p:nvSpPr>
          <p:cNvPr id="4" name="Slide Number Placeholder 3">
            <a:extLst>
              <a:ext uri="{FF2B5EF4-FFF2-40B4-BE49-F238E27FC236}">
                <a16:creationId xmlns:a16="http://schemas.microsoft.com/office/drawing/2014/main" id="{B38D5AF5-C798-59DE-5AFC-C3978FEF0206}"/>
              </a:ext>
            </a:extLst>
          </p:cNvPr>
          <p:cNvSpPr>
            <a:spLocks noGrp="1"/>
          </p:cNvSpPr>
          <p:nvPr>
            <p:ph type="sldNum" sz="quarter" idx="12"/>
          </p:nvPr>
        </p:nvSpPr>
        <p:spPr/>
        <p:txBody>
          <a:bodyPr/>
          <a:lstStyle/>
          <a:p>
            <a:fld id="{489D56BF-7D31-4F72-9C20-E88EC8CC35D7}" type="slidenum">
              <a:rPr lang="en-US" smtClean="0"/>
              <a:pPr/>
              <a:t>4</a:t>
            </a:fld>
            <a:endParaRPr lang="en-US"/>
          </a:p>
        </p:txBody>
      </p:sp>
      <p:sp>
        <p:nvSpPr>
          <p:cNvPr id="8" name="!!Glass">
            <a:extLst>
              <a:ext uri="{FF2B5EF4-FFF2-40B4-BE49-F238E27FC236}">
                <a16:creationId xmlns:a16="http://schemas.microsoft.com/office/drawing/2014/main" id="{106EED4D-1609-F39A-8011-C6906299577D}"/>
              </a:ext>
            </a:extLst>
          </p:cNvPr>
          <p:cNvSpPr/>
          <p:nvPr/>
        </p:nvSpPr>
        <p:spPr>
          <a:xfrm>
            <a:off x="9624000" y="4509000"/>
            <a:ext cx="1152000" cy="1440000"/>
          </a:xfrm>
          <a:prstGeom prst="roundRect">
            <a:avLst/>
          </a:prstGeom>
          <a:solidFill>
            <a:srgbClr val="4CC9F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Film</a:t>
            </a:r>
          </a:p>
        </p:txBody>
      </p:sp>
      <p:sp>
        <p:nvSpPr>
          <p:cNvPr id="9" name="!!Tape2">
            <a:extLst>
              <a:ext uri="{FF2B5EF4-FFF2-40B4-BE49-F238E27FC236}">
                <a16:creationId xmlns:a16="http://schemas.microsoft.com/office/drawing/2014/main" id="{F7DC05E5-2A31-9BE7-FEFA-240F08989A16}"/>
              </a:ext>
            </a:extLst>
          </p:cNvPr>
          <p:cNvSpPr/>
          <p:nvPr/>
        </p:nvSpPr>
        <p:spPr>
          <a:xfrm>
            <a:off x="3864000" y="4509000"/>
            <a:ext cx="1152000" cy="1440000"/>
          </a:xfrm>
          <a:prstGeom prst="roundRect">
            <a:avLst/>
          </a:prstGeom>
          <a:solidFill>
            <a:srgbClr val="4361E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Tape</a:t>
            </a:r>
          </a:p>
        </p:txBody>
      </p:sp>
      <p:sp>
        <p:nvSpPr>
          <p:cNvPr id="34" name="!!Tape">
            <a:extLst>
              <a:ext uri="{FF2B5EF4-FFF2-40B4-BE49-F238E27FC236}">
                <a16:creationId xmlns:a16="http://schemas.microsoft.com/office/drawing/2014/main" id="{E6E3C6C3-F64C-A6AC-38EC-909348A1AD67}"/>
              </a:ext>
            </a:extLst>
          </p:cNvPr>
          <p:cNvSpPr/>
          <p:nvPr/>
        </p:nvSpPr>
        <p:spPr>
          <a:xfrm>
            <a:off x="8400000" y="4509000"/>
            <a:ext cx="1152000" cy="1440000"/>
          </a:xfrm>
          <a:prstGeom prst="roundRect">
            <a:avLst/>
          </a:prstGeom>
          <a:solidFill>
            <a:srgbClr val="4361E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Tape</a:t>
            </a:r>
          </a:p>
        </p:txBody>
      </p:sp>
      <p:sp>
        <p:nvSpPr>
          <p:cNvPr id="7" name="!!HDD2">
            <a:extLst>
              <a:ext uri="{FF2B5EF4-FFF2-40B4-BE49-F238E27FC236}">
                <a16:creationId xmlns:a16="http://schemas.microsoft.com/office/drawing/2014/main" id="{2176DD44-E9A6-1889-BEE4-95D204F3D0B0}"/>
              </a:ext>
            </a:extLst>
          </p:cNvPr>
          <p:cNvSpPr/>
          <p:nvPr/>
        </p:nvSpPr>
        <p:spPr>
          <a:xfrm>
            <a:off x="2640000" y="4509000"/>
            <a:ext cx="1152000" cy="144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10" name="!!HDD">
            <a:extLst>
              <a:ext uri="{FF2B5EF4-FFF2-40B4-BE49-F238E27FC236}">
                <a16:creationId xmlns:a16="http://schemas.microsoft.com/office/drawing/2014/main" id="{A78E3712-F78C-FF02-1A51-AF1FB44983D4}"/>
              </a:ext>
            </a:extLst>
          </p:cNvPr>
          <p:cNvSpPr/>
          <p:nvPr/>
        </p:nvSpPr>
        <p:spPr>
          <a:xfrm>
            <a:off x="3864000" y="1989000"/>
            <a:ext cx="1152000" cy="144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35" name="!!SSD3">
            <a:extLst>
              <a:ext uri="{FF2B5EF4-FFF2-40B4-BE49-F238E27FC236}">
                <a16:creationId xmlns:a16="http://schemas.microsoft.com/office/drawing/2014/main" id="{EE9FC752-BFA3-BFD5-A1FD-D275CD034717}"/>
              </a:ext>
            </a:extLst>
          </p:cNvPr>
          <p:cNvSpPr/>
          <p:nvPr/>
        </p:nvSpPr>
        <p:spPr>
          <a:xfrm>
            <a:off x="7176000" y="4509000"/>
            <a:ext cx="1152000" cy="144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31" name="!!SSD2">
            <a:extLst>
              <a:ext uri="{FF2B5EF4-FFF2-40B4-BE49-F238E27FC236}">
                <a16:creationId xmlns:a16="http://schemas.microsoft.com/office/drawing/2014/main" id="{B3425936-C357-E3FF-6740-A7921BF96981}"/>
              </a:ext>
            </a:extLst>
          </p:cNvPr>
          <p:cNvSpPr/>
          <p:nvPr/>
        </p:nvSpPr>
        <p:spPr>
          <a:xfrm>
            <a:off x="9624000" y="1989000"/>
            <a:ext cx="1152000" cy="144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11" name="!!SSD">
            <a:extLst>
              <a:ext uri="{FF2B5EF4-FFF2-40B4-BE49-F238E27FC236}">
                <a16:creationId xmlns:a16="http://schemas.microsoft.com/office/drawing/2014/main" id="{6C6CEFA0-E32C-5FC5-0BF3-4F53CE12319F}"/>
              </a:ext>
            </a:extLst>
          </p:cNvPr>
          <p:cNvSpPr/>
          <p:nvPr/>
        </p:nvSpPr>
        <p:spPr>
          <a:xfrm>
            <a:off x="2640000" y="1989000"/>
            <a:ext cx="1152000" cy="144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32" name="!!Optane2">
            <a:extLst>
              <a:ext uri="{FF2B5EF4-FFF2-40B4-BE49-F238E27FC236}">
                <a16:creationId xmlns:a16="http://schemas.microsoft.com/office/drawing/2014/main" id="{2AEA43F9-A5EE-3859-3E58-CD8BD422DEE4}"/>
              </a:ext>
            </a:extLst>
          </p:cNvPr>
          <p:cNvSpPr/>
          <p:nvPr/>
        </p:nvSpPr>
        <p:spPr>
          <a:xfrm>
            <a:off x="8400000" y="1989000"/>
            <a:ext cx="1152000" cy="144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12" name="!!Optane">
            <a:extLst>
              <a:ext uri="{FF2B5EF4-FFF2-40B4-BE49-F238E27FC236}">
                <a16:creationId xmlns:a16="http://schemas.microsoft.com/office/drawing/2014/main" id="{E83712FA-3E4B-19CD-2248-628F1ABBFC7B}"/>
              </a:ext>
            </a:extLst>
          </p:cNvPr>
          <p:cNvSpPr/>
          <p:nvPr/>
        </p:nvSpPr>
        <p:spPr>
          <a:xfrm>
            <a:off x="1416000" y="1989000"/>
            <a:ext cx="1152000" cy="144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33" name="!!CXL2">
            <a:extLst>
              <a:ext uri="{FF2B5EF4-FFF2-40B4-BE49-F238E27FC236}">
                <a16:creationId xmlns:a16="http://schemas.microsoft.com/office/drawing/2014/main" id="{A919773C-F166-58E5-E32B-4CE518E4800A}"/>
              </a:ext>
            </a:extLst>
          </p:cNvPr>
          <p:cNvSpPr/>
          <p:nvPr/>
        </p:nvSpPr>
        <p:spPr>
          <a:xfrm>
            <a:off x="7176000" y="1989000"/>
            <a:ext cx="1152000" cy="1440000"/>
          </a:xfrm>
          <a:prstGeom prst="roundRect">
            <a:avLst/>
          </a:prstGeom>
          <a:solidFill>
            <a:srgbClr val="F72585"/>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CXL</a:t>
            </a:r>
          </a:p>
        </p:txBody>
      </p:sp>
      <p:sp>
        <p:nvSpPr>
          <p:cNvPr id="13" name="!!CXL">
            <a:extLst>
              <a:ext uri="{FF2B5EF4-FFF2-40B4-BE49-F238E27FC236}">
                <a16:creationId xmlns:a16="http://schemas.microsoft.com/office/drawing/2014/main" id="{D60CA172-6D6C-D77A-5433-FA4D04DC2B42}"/>
              </a:ext>
            </a:extLst>
          </p:cNvPr>
          <p:cNvSpPr/>
          <p:nvPr/>
        </p:nvSpPr>
        <p:spPr>
          <a:xfrm>
            <a:off x="1416000" y="4509225"/>
            <a:ext cx="1152000" cy="1440000"/>
          </a:xfrm>
          <a:prstGeom prst="roundRect">
            <a:avLst/>
          </a:prstGeom>
          <a:solidFill>
            <a:srgbClr val="F72585"/>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CXL</a:t>
            </a:r>
          </a:p>
        </p:txBody>
      </p:sp>
      <p:sp>
        <p:nvSpPr>
          <p:cNvPr id="36" name="TextBox 35">
            <a:extLst>
              <a:ext uri="{FF2B5EF4-FFF2-40B4-BE49-F238E27FC236}">
                <a16:creationId xmlns:a16="http://schemas.microsoft.com/office/drawing/2014/main" id="{F0000BC1-B1B6-AEF7-EE42-6C645A4E1382}"/>
              </a:ext>
            </a:extLst>
          </p:cNvPr>
          <p:cNvSpPr txBox="1"/>
          <p:nvPr/>
        </p:nvSpPr>
        <p:spPr>
          <a:xfrm>
            <a:off x="1416000" y="5949000"/>
            <a:ext cx="3600000" cy="432000"/>
          </a:xfrm>
          <a:prstGeom prst="rect">
            <a:avLst/>
          </a:prstGeom>
          <a:noFill/>
        </p:spPr>
        <p:txBody>
          <a:bodyPr wrap="square" lIns="0" tIns="0" rIns="0" bIns="0" rtlCol="0" anchor="ctr">
            <a:noAutofit/>
          </a:bodyPr>
          <a:lstStyle/>
          <a:p>
            <a:pPr algn="ctr"/>
            <a:r>
              <a:rPr lang="en-US" altLang="zh-CN" sz="2000" dirty="0">
                <a:solidFill>
                  <a:schemeClr val="tx1">
                    <a:alpha val="50000"/>
                  </a:schemeClr>
                </a:solidFill>
                <a:latin typeface="Montserrat" pitchFamily="2" charset="0"/>
              </a:rPr>
              <a:t>Capacity Configuration</a:t>
            </a:r>
            <a:endParaRPr lang="en-US" sz="2000" dirty="0">
              <a:solidFill>
                <a:schemeClr val="tx1">
                  <a:alpha val="50000"/>
                </a:schemeClr>
              </a:solidFill>
              <a:latin typeface="Montserrat" pitchFamily="2" charset="0"/>
            </a:endParaRPr>
          </a:p>
        </p:txBody>
      </p:sp>
      <p:sp>
        <p:nvSpPr>
          <p:cNvPr id="37" name="TextBox 36">
            <a:extLst>
              <a:ext uri="{FF2B5EF4-FFF2-40B4-BE49-F238E27FC236}">
                <a16:creationId xmlns:a16="http://schemas.microsoft.com/office/drawing/2014/main" id="{EE55614F-3D4C-81E9-4A1F-F9881650EE23}"/>
              </a:ext>
            </a:extLst>
          </p:cNvPr>
          <p:cNvSpPr txBox="1"/>
          <p:nvPr/>
        </p:nvSpPr>
        <p:spPr>
          <a:xfrm>
            <a:off x="7176000" y="5949000"/>
            <a:ext cx="3600000" cy="432000"/>
          </a:xfrm>
          <a:prstGeom prst="rect">
            <a:avLst/>
          </a:prstGeom>
          <a:noFill/>
        </p:spPr>
        <p:txBody>
          <a:bodyPr wrap="square" lIns="0" tIns="0" rIns="0" bIns="0" rtlCol="0" anchor="ctr">
            <a:noAutofit/>
          </a:bodyPr>
          <a:lstStyle/>
          <a:p>
            <a:pPr algn="ctr"/>
            <a:r>
              <a:rPr lang="en-US" altLang="zh-CN" sz="2000" dirty="0">
                <a:solidFill>
                  <a:schemeClr val="tx1">
                    <a:alpha val="50000"/>
                  </a:schemeClr>
                </a:solidFill>
                <a:latin typeface="Montserrat" pitchFamily="2" charset="0"/>
              </a:rPr>
              <a:t>Archival Configuration</a:t>
            </a:r>
            <a:endParaRPr lang="en-US" sz="2000" dirty="0">
              <a:solidFill>
                <a:schemeClr val="tx1">
                  <a:alpha val="50000"/>
                </a:schemeClr>
              </a:solidFill>
              <a:latin typeface="Montserrat" pitchFamily="2" charset="0"/>
            </a:endParaRPr>
          </a:p>
        </p:txBody>
      </p:sp>
      <p:sp>
        <p:nvSpPr>
          <p:cNvPr id="38" name="TextBox 37">
            <a:extLst>
              <a:ext uri="{FF2B5EF4-FFF2-40B4-BE49-F238E27FC236}">
                <a16:creationId xmlns:a16="http://schemas.microsoft.com/office/drawing/2014/main" id="{9EFD68DA-9C9B-5A60-0F10-814112ADDDCB}"/>
              </a:ext>
            </a:extLst>
          </p:cNvPr>
          <p:cNvSpPr txBox="1"/>
          <p:nvPr/>
        </p:nvSpPr>
        <p:spPr>
          <a:xfrm>
            <a:off x="7176000" y="3429000"/>
            <a:ext cx="3600000" cy="432000"/>
          </a:xfrm>
          <a:prstGeom prst="rect">
            <a:avLst/>
          </a:prstGeom>
          <a:noFill/>
        </p:spPr>
        <p:txBody>
          <a:bodyPr wrap="square" lIns="0" tIns="0" rIns="0" bIns="0" rtlCol="0" anchor="ctr">
            <a:noAutofit/>
          </a:bodyPr>
          <a:lstStyle/>
          <a:p>
            <a:pPr algn="ctr"/>
            <a:r>
              <a:rPr lang="en-US" altLang="zh-CN" sz="2000" dirty="0">
                <a:solidFill>
                  <a:schemeClr val="tx1">
                    <a:alpha val="50000"/>
                  </a:schemeClr>
                </a:solidFill>
                <a:latin typeface="Montserrat" pitchFamily="2" charset="0"/>
              </a:rPr>
              <a:t>Performance Configuration</a:t>
            </a:r>
            <a:endParaRPr lang="en-US" sz="2000" dirty="0">
              <a:solidFill>
                <a:schemeClr val="tx1">
                  <a:alpha val="50000"/>
                </a:schemeClr>
              </a:solidFill>
              <a:latin typeface="Montserrat" pitchFamily="2" charset="0"/>
            </a:endParaRPr>
          </a:p>
        </p:txBody>
      </p:sp>
      <p:sp>
        <p:nvSpPr>
          <p:cNvPr id="39" name="TextBox 38">
            <a:extLst>
              <a:ext uri="{FF2B5EF4-FFF2-40B4-BE49-F238E27FC236}">
                <a16:creationId xmlns:a16="http://schemas.microsoft.com/office/drawing/2014/main" id="{6081385D-0F5A-D26A-F395-51431B8AAB8F}"/>
              </a:ext>
            </a:extLst>
          </p:cNvPr>
          <p:cNvSpPr txBox="1"/>
          <p:nvPr/>
        </p:nvSpPr>
        <p:spPr>
          <a:xfrm>
            <a:off x="1416000" y="3429000"/>
            <a:ext cx="3600000" cy="432000"/>
          </a:xfrm>
          <a:prstGeom prst="rect">
            <a:avLst/>
          </a:prstGeom>
          <a:noFill/>
        </p:spPr>
        <p:txBody>
          <a:bodyPr wrap="square" lIns="0" tIns="0" rIns="0" bIns="0" rtlCol="0" anchor="ctr">
            <a:noAutofit/>
          </a:bodyPr>
          <a:lstStyle/>
          <a:p>
            <a:pPr algn="ctr"/>
            <a:r>
              <a:rPr lang="en-US" altLang="zh-CN" sz="2000" dirty="0">
                <a:solidFill>
                  <a:schemeClr val="tx1">
                    <a:alpha val="50000"/>
                  </a:schemeClr>
                </a:solidFill>
                <a:latin typeface="Montserrat" pitchFamily="2" charset="0"/>
              </a:rPr>
              <a:t>Balanced Configuration</a:t>
            </a:r>
            <a:endParaRPr lang="en-US" sz="2000" dirty="0">
              <a:solidFill>
                <a:schemeClr val="tx1">
                  <a:alpha val="50000"/>
                </a:schemeClr>
              </a:solidFill>
              <a:latin typeface="Montserrat" pitchFamily="2" charset="0"/>
            </a:endParaRPr>
          </a:p>
        </p:txBody>
      </p:sp>
    </p:spTree>
    <p:extLst>
      <p:ext uri="{BB962C8B-B14F-4D97-AF65-F5344CB8AC3E}">
        <p14:creationId xmlns:p14="http://schemas.microsoft.com/office/powerpoint/2010/main" val="30379587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B3098F-1C65-4FDE-E9E5-4F7000309581}"/>
              </a:ext>
            </a:extLst>
          </p:cNvPr>
          <p:cNvSpPr>
            <a:spLocks noGrp="1"/>
          </p:cNvSpPr>
          <p:nvPr>
            <p:ph type="title"/>
          </p:nvPr>
        </p:nvSpPr>
        <p:spPr>
          <a:xfrm>
            <a:off x="335360" y="548680"/>
            <a:ext cx="11856640" cy="720080"/>
          </a:xfrm>
        </p:spPr>
        <p:txBody>
          <a:bodyPr>
            <a:noAutofit/>
          </a:bodyPr>
          <a:lstStyle/>
          <a:p>
            <a:r>
              <a:rPr lang="en-US" sz="3500" dirty="0"/>
              <a:t>New devices lead to heterogeneous configurations</a:t>
            </a:r>
          </a:p>
        </p:txBody>
      </p:sp>
      <p:sp>
        <p:nvSpPr>
          <p:cNvPr id="4" name="Slide Number Placeholder 3">
            <a:extLst>
              <a:ext uri="{FF2B5EF4-FFF2-40B4-BE49-F238E27FC236}">
                <a16:creationId xmlns:a16="http://schemas.microsoft.com/office/drawing/2014/main" id="{1E93B701-397A-A7C6-4AEA-7DDABD46CAAE}"/>
              </a:ext>
            </a:extLst>
          </p:cNvPr>
          <p:cNvSpPr>
            <a:spLocks noGrp="1"/>
          </p:cNvSpPr>
          <p:nvPr>
            <p:ph type="sldNum" sz="quarter" idx="12"/>
          </p:nvPr>
        </p:nvSpPr>
        <p:spPr/>
        <p:txBody>
          <a:bodyPr/>
          <a:lstStyle/>
          <a:p>
            <a:fld id="{489D56BF-7D31-4F72-9C20-E88EC8CC35D7}" type="slidenum">
              <a:rPr lang="en-US" smtClean="0"/>
              <a:pPr/>
              <a:t>5</a:t>
            </a:fld>
            <a:endParaRPr lang="en-US"/>
          </a:p>
        </p:txBody>
      </p:sp>
      <p:sp>
        <p:nvSpPr>
          <p:cNvPr id="6" name="TextBox 5">
            <a:extLst>
              <a:ext uri="{FF2B5EF4-FFF2-40B4-BE49-F238E27FC236}">
                <a16:creationId xmlns:a16="http://schemas.microsoft.com/office/drawing/2014/main" id="{6F6ADCC9-2EDC-5B38-7923-BCB38396ADD6}"/>
              </a:ext>
            </a:extLst>
          </p:cNvPr>
          <p:cNvSpPr txBox="1"/>
          <p:nvPr/>
        </p:nvSpPr>
        <p:spPr>
          <a:xfrm>
            <a:off x="1776000" y="2349000"/>
            <a:ext cx="8640000" cy="2160000"/>
          </a:xfrm>
          <a:prstGeom prst="rect">
            <a:avLst/>
          </a:prstGeom>
          <a:noFill/>
        </p:spPr>
        <p:txBody>
          <a:bodyPr wrap="square" lIns="0" tIns="0" rIns="0" bIns="0" rtlCol="0" anchor="ctr">
            <a:noAutofit/>
          </a:bodyPr>
          <a:lstStyle/>
          <a:p>
            <a:pPr algn="ctr"/>
            <a:r>
              <a:rPr lang="en-US" altLang="zh-CN" sz="2800" b="1" dirty="0">
                <a:solidFill>
                  <a:srgbClr val="F72585"/>
                </a:solidFill>
                <a:latin typeface="Montserrat" pitchFamily="2" charset="0"/>
              </a:rPr>
              <a:t>Research Question:</a:t>
            </a:r>
          </a:p>
          <a:p>
            <a:pPr algn="ctr"/>
            <a:endParaRPr lang="en-US" altLang="zh-CN" sz="2800" b="1" dirty="0">
              <a:solidFill>
                <a:srgbClr val="F72585"/>
              </a:solidFill>
              <a:latin typeface="Montserrat" pitchFamily="2" charset="0"/>
            </a:endParaRPr>
          </a:p>
          <a:p>
            <a:pPr algn="ctr"/>
            <a:r>
              <a:rPr lang="en-US" sz="2800" dirty="0">
                <a:latin typeface="Montserrat" pitchFamily="2" charset="0"/>
              </a:rPr>
              <a:t>How to build </a:t>
            </a:r>
            <a:r>
              <a:rPr lang="en-US" sz="2800" b="1" dirty="0">
                <a:solidFill>
                  <a:srgbClr val="F72585"/>
                </a:solidFill>
                <a:latin typeface="Montserrat" pitchFamily="2" charset="0"/>
              </a:rPr>
              <a:t>practical </a:t>
            </a:r>
            <a:r>
              <a:rPr lang="en-US" sz="2800" dirty="0">
                <a:latin typeface="Montserrat" pitchFamily="2" charset="0"/>
              </a:rPr>
              <a:t>file system</a:t>
            </a:r>
          </a:p>
          <a:p>
            <a:pPr algn="ctr"/>
            <a:r>
              <a:rPr lang="en-US" sz="2800" dirty="0">
                <a:latin typeface="Montserrat" pitchFamily="2" charset="0"/>
              </a:rPr>
              <a:t>for</a:t>
            </a:r>
            <a:r>
              <a:rPr lang="en-US" sz="2800" b="1" dirty="0">
                <a:latin typeface="Montserrat" pitchFamily="2" charset="0"/>
              </a:rPr>
              <a:t> </a:t>
            </a:r>
            <a:r>
              <a:rPr lang="en-US" sz="2800" b="1" dirty="0">
                <a:solidFill>
                  <a:srgbClr val="F72585"/>
                </a:solidFill>
                <a:latin typeface="Montserrat" pitchFamily="2" charset="0"/>
              </a:rPr>
              <a:t>diverse </a:t>
            </a:r>
            <a:r>
              <a:rPr lang="en-US" sz="2800" dirty="0">
                <a:latin typeface="Montserrat" pitchFamily="2" charset="0"/>
              </a:rPr>
              <a:t>storage configurations?</a:t>
            </a:r>
          </a:p>
        </p:txBody>
      </p:sp>
    </p:spTree>
    <p:extLst>
      <p:ext uri="{BB962C8B-B14F-4D97-AF65-F5344CB8AC3E}">
        <p14:creationId xmlns:p14="http://schemas.microsoft.com/office/powerpoint/2010/main" val="33978251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92C6FF-0298-5AF5-9343-71BC6326DDDB}"/>
              </a:ext>
            </a:extLst>
          </p:cNvPr>
          <p:cNvSpPr>
            <a:spLocks noGrp="1"/>
          </p:cNvSpPr>
          <p:nvPr>
            <p:ph type="title"/>
          </p:nvPr>
        </p:nvSpPr>
        <p:spPr/>
        <p:txBody>
          <a:bodyPr/>
          <a:lstStyle/>
          <a:p>
            <a:r>
              <a:rPr lang="en-US" altLang="zh-CN" dirty="0"/>
              <a:t>Existing solutions are falling behind</a:t>
            </a:r>
            <a:endParaRPr lang="en-US" dirty="0"/>
          </a:p>
        </p:txBody>
      </p:sp>
      <p:sp>
        <p:nvSpPr>
          <p:cNvPr id="4" name="Slide Number Placeholder 3">
            <a:extLst>
              <a:ext uri="{FF2B5EF4-FFF2-40B4-BE49-F238E27FC236}">
                <a16:creationId xmlns:a16="http://schemas.microsoft.com/office/drawing/2014/main" id="{A9A82AD1-F373-24EF-E4EC-717F8C51D0C5}"/>
              </a:ext>
            </a:extLst>
          </p:cNvPr>
          <p:cNvSpPr>
            <a:spLocks noGrp="1"/>
          </p:cNvSpPr>
          <p:nvPr>
            <p:ph type="sldNum" sz="quarter" idx="12"/>
          </p:nvPr>
        </p:nvSpPr>
        <p:spPr/>
        <p:txBody>
          <a:bodyPr/>
          <a:lstStyle/>
          <a:p>
            <a:fld id="{489D56BF-7D31-4F72-9C20-E88EC8CC35D7}" type="slidenum">
              <a:rPr lang="en-US" smtClean="0"/>
              <a:pPr/>
              <a:t>6</a:t>
            </a:fld>
            <a:endParaRPr lang="en-US"/>
          </a:p>
        </p:txBody>
      </p:sp>
      <p:sp>
        <p:nvSpPr>
          <p:cNvPr id="6" name="!!HDD">
            <a:extLst>
              <a:ext uri="{FF2B5EF4-FFF2-40B4-BE49-F238E27FC236}">
                <a16:creationId xmlns:a16="http://schemas.microsoft.com/office/drawing/2014/main" id="{338B0378-D963-2100-1A9B-DEF6DE3DB8D7}"/>
              </a:ext>
            </a:extLst>
          </p:cNvPr>
          <p:cNvSpPr/>
          <p:nvPr/>
        </p:nvSpPr>
        <p:spPr>
          <a:xfrm>
            <a:off x="7104000" y="2709000"/>
            <a:ext cx="1728000" cy="216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7" name="!!Optane">
            <a:extLst>
              <a:ext uri="{FF2B5EF4-FFF2-40B4-BE49-F238E27FC236}">
                <a16:creationId xmlns:a16="http://schemas.microsoft.com/office/drawing/2014/main" id="{2182D06E-3178-5ED4-AF43-5F5F30AC8CF5}"/>
              </a:ext>
            </a:extLst>
          </p:cNvPr>
          <p:cNvSpPr/>
          <p:nvPr/>
        </p:nvSpPr>
        <p:spPr>
          <a:xfrm>
            <a:off x="3360000" y="2709000"/>
            <a:ext cx="1728000" cy="216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8" name="!!SSD">
            <a:extLst>
              <a:ext uri="{FF2B5EF4-FFF2-40B4-BE49-F238E27FC236}">
                <a16:creationId xmlns:a16="http://schemas.microsoft.com/office/drawing/2014/main" id="{E211A58B-FB82-A816-A982-624F09216B95}"/>
              </a:ext>
            </a:extLst>
          </p:cNvPr>
          <p:cNvSpPr/>
          <p:nvPr/>
        </p:nvSpPr>
        <p:spPr>
          <a:xfrm>
            <a:off x="5232000" y="2709000"/>
            <a:ext cx="1728000" cy="216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Tree>
    <p:extLst>
      <p:ext uri="{BB962C8B-B14F-4D97-AF65-F5344CB8AC3E}">
        <p14:creationId xmlns:p14="http://schemas.microsoft.com/office/powerpoint/2010/main" val="10399508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A472C-7919-4151-91C8-9F8CC3CFDD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50D401-C1E7-4B9C-12BC-DBB2C26D1811}"/>
              </a:ext>
            </a:extLst>
          </p:cNvPr>
          <p:cNvSpPr>
            <a:spLocks noGrp="1"/>
          </p:cNvSpPr>
          <p:nvPr>
            <p:ph type="title"/>
          </p:nvPr>
        </p:nvSpPr>
        <p:spPr/>
        <p:txBody>
          <a:bodyPr/>
          <a:lstStyle/>
          <a:p>
            <a:r>
              <a:rPr lang="en-US" altLang="zh-CN" dirty="0"/>
              <a:t>Existing solutions are falling behind</a:t>
            </a:r>
            <a:endParaRPr lang="en-US" dirty="0"/>
          </a:p>
        </p:txBody>
      </p:sp>
      <p:sp>
        <p:nvSpPr>
          <p:cNvPr id="4" name="Slide Number Placeholder 3">
            <a:extLst>
              <a:ext uri="{FF2B5EF4-FFF2-40B4-BE49-F238E27FC236}">
                <a16:creationId xmlns:a16="http://schemas.microsoft.com/office/drawing/2014/main" id="{82487D2F-EFB0-0652-FE0A-A590F7884B84}"/>
              </a:ext>
            </a:extLst>
          </p:cNvPr>
          <p:cNvSpPr>
            <a:spLocks noGrp="1"/>
          </p:cNvSpPr>
          <p:nvPr>
            <p:ph type="sldNum" sz="quarter" idx="12"/>
          </p:nvPr>
        </p:nvSpPr>
        <p:spPr/>
        <p:txBody>
          <a:bodyPr/>
          <a:lstStyle/>
          <a:p>
            <a:fld id="{489D56BF-7D31-4F72-9C20-E88EC8CC35D7}" type="slidenum">
              <a:rPr lang="en-US" smtClean="0"/>
              <a:pPr/>
              <a:t>7</a:t>
            </a:fld>
            <a:endParaRPr lang="en-US"/>
          </a:p>
        </p:txBody>
      </p:sp>
      <p:sp>
        <p:nvSpPr>
          <p:cNvPr id="6" name="!!HDD">
            <a:extLst>
              <a:ext uri="{FF2B5EF4-FFF2-40B4-BE49-F238E27FC236}">
                <a16:creationId xmlns:a16="http://schemas.microsoft.com/office/drawing/2014/main" id="{E0499252-006C-7149-A7DF-3F00971BAC3B}"/>
              </a:ext>
            </a:extLst>
          </p:cNvPr>
          <p:cNvSpPr/>
          <p:nvPr/>
        </p:nvSpPr>
        <p:spPr>
          <a:xfrm>
            <a:off x="7104000" y="4221000"/>
            <a:ext cx="1728000" cy="144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7" name="!!Optane">
            <a:extLst>
              <a:ext uri="{FF2B5EF4-FFF2-40B4-BE49-F238E27FC236}">
                <a16:creationId xmlns:a16="http://schemas.microsoft.com/office/drawing/2014/main" id="{9E909989-0F61-6252-F2B3-F26858DA4A68}"/>
              </a:ext>
            </a:extLst>
          </p:cNvPr>
          <p:cNvSpPr/>
          <p:nvPr/>
        </p:nvSpPr>
        <p:spPr>
          <a:xfrm>
            <a:off x="3360000" y="4221000"/>
            <a:ext cx="1728000" cy="144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8" name="!!SSD">
            <a:extLst>
              <a:ext uri="{FF2B5EF4-FFF2-40B4-BE49-F238E27FC236}">
                <a16:creationId xmlns:a16="http://schemas.microsoft.com/office/drawing/2014/main" id="{F5F1B4D4-3469-ABA2-A144-00A2DFDB4819}"/>
              </a:ext>
            </a:extLst>
          </p:cNvPr>
          <p:cNvSpPr/>
          <p:nvPr/>
        </p:nvSpPr>
        <p:spPr>
          <a:xfrm>
            <a:off x="5232000" y="4221000"/>
            <a:ext cx="1728000" cy="144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2" name="!!MTFS">
            <a:extLst>
              <a:ext uri="{FF2B5EF4-FFF2-40B4-BE49-F238E27FC236}">
                <a16:creationId xmlns:a16="http://schemas.microsoft.com/office/drawing/2014/main" id="{01065676-8247-3824-EDEE-386E5976D9DC}"/>
              </a:ext>
            </a:extLst>
          </p:cNvPr>
          <p:cNvSpPr/>
          <p:nvPr/>
        </p:nvSpPr>
        <p:spPr>
          <a:xfrm>
            <a:off x="3360000" y="2421000"/>
            <a:ext cx="5472000" cy="1728000"/>
          </a:xfrm>
          <a:prstGeom prst="roundRect">
            <a:avLst/>
          </a:prstGeom>
          <a:solidFill>
            <a:srgbClr val="4285F4"/>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r>
              <a:rPr lang="en-US" sz="2000" dirty="0">
                <a:solidFill>
                  <a:schemeClr val="bg1"/>
                </a:solidFill>
                <a:latin typeface="Montserrat" pitchFamily="2" charset="0"/>
              </a:rPr>
              <a:t>Monolithic</a:t>
            </a:r>
          </a:p>
          <a:p>
            <a:pPr algn="ctr"/>
            <a:r>
              <a:rPr lang="en-US" sz="2000" dirty="0">
                <a:solidFill>
                  <a:schemeClr val="bg1"/>
                </a:solidFill>
                <a:latin typeface="Montserrat" pitchFamily="2" charset="0"/>
              </a:rPr>
              <a:t>Tiered File System</a:t>
            </a:r>
            <a:r>
              <a:rPr lang="en-US" sz="2000" baseline="30000" dirty="0">
                <a:solidFill>
                  <a:schemeClr val="bg1"/>
                </a:solidFill>
                <a:latin typeface="Montserrat" pitchFamily="2" charset="0"/>
              </a:rPr>
              <a:t>[a]</a:t>
            </a:r>
            <a:endParaRPr lang="en-US" sz="2000" dirty="0">
              <a:solidFill>
                <a:schemeClr val="bg1"/>
              </a:solidFill>
              <a:latin typeface="Montserrat" pitchFamily="2" charset="0"/>
            </a:endParaRPr>
          </a:p>
        </p:txBody>
      </p:sp>
      <p:sp>
        <p:nvSpPr>
          <p:cNvPr id="5" name="!!OptaneDrv">
            <a:extLst>
              <a:ext uri="{FF2B5EF4-FFF2-40B4-BE49-F238E27FC236}">
                <a16:creationId xmlns:a16="http://schemas.microsoft.com/office/drawing/2014/main" id="{D9E1B7F1-7A14-ADFF-FA11-683BE32E1AAC}"/>
              </a:ext>
            </a:extLst>
          </p:cNvPr>
          <p:cNvSpPr/>
          <p:nvPr/>
        </p:nvSpPr>
        <p:spPr>
          <a:xfrm>
            <a:off x="3432000" y="3213000"/>
            <a:ext cx="1656000" cy="864000"/>
          </a:xfrm>
          <a:prstGeom prst="roundRect">
            <a:avLst>
              <a:gd name="adj" fmla="val 29088"/>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a:p>
            <a:pPr algn="ctr"/>
            <a:r>
              <a:rPr lang="en-US" sz="2000" dirty="0">
                <a:solidFill>
                  <a:schemeClr val="bg1"/>
                </a:solidFill>
                <a:latin typeface="Montserrat" pitchFamily="2" charset="0"/>
              </a:rPr>
              <a:t>Driver</a:t>
            </a:r>
          </a:p>
        </p:txBody>
      </p:sp>
      <p:sp>
        <p:nvSpPr>
          <p:cNvPr id="10" name="!!SSDDrv">
            <a:extLst>
              <a:ext uri="{FF2B5EF4-FFF2-40B4-BE49-F238E27FC236}">
                <a16:creationId xmlns:a16="http://schemas.microsoft.com/office/drawing/2014/main" id="{AB9AF9F5-8052-145B-46FA-707A7B84D36F}"/>
              </a:ext>
            </a:extLst>
          </p:cNvPr>
          <p:cNvSpPr/>
          <p:nvPr/>
        </p:nvSpPr>
        <p:spPr>
          <a:xfrm>
            <a:off x="5232400" y="3213000"/>
            <a:ext cx="1727200" cy="864000"/>
          </a:xfrm>
          <a:prstGeom prst="roundRect">
            <a:avLst>
              <a:gd name="adj" fmla="val 29823"/>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a:p>
            <a:pPr algn="ctr"/>
            <a:r>
              <a:rPr lang="en-US" sz="2000" dirty="0">
                <a:solidFill>
                  <a:schemeClr val="bg1"/>
                </a:solidFill>
                <a:latin typeface="Montserrat" pitchFamily="2" charset="0"/>
              </a:rPr>
              <a:t>Driver</a:t>
            </a:r>
          </a:p>
        </p:txBody>
      </p:sp>
      <p:sp>
        <p:nvSpPr>
          <p:cNvPr id="11" name="!!HDDDrv">
            <a:extLst>
              <a:ext uri="{FF2B5EF4-FFF2-40B4-BE49-F238E27FC236}">
                <a16:creationId xmlns:a16="http://schemas.microsoft.com/office/drawing/2014/main" id="{226DA521-62F7-3558-3956-EE976AF5DBAA}"/>
              </a:ext>
            </a:extLst>
          </p:cNvPr>
          <p:cNvSpPr/>
          <p:nvPr/>
        </p:nvSpPr>
        <p:spPr>
          <a:xfrm>
            <a:off x="7104000" y="3213000"/>
            <a:ext cx="1656000" cy="864000"/>
          </a:xfrm>
          <a:prstGeom prst="roundRect">
            <a:avLst>
              <a:gd name="adj" fmla="val 28353"/>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a:p>
            <a:pPr algn="ctr"/>
            <a:r>
              <a:rPr lang="en-US" sz="2000" dirty="0">
                <a:solidFill>
                  <a:schemeClr val="bg1"/>
                </a:solidFill>
                <a:latin typeface="Montserrat" pitchFamily="2" charset="0"/>
              </a:rPr>
              <a:t>Driver</a:t>
            </a:r>
          </a:p>
        </p:txBody>
      </p:sp>
      <p:sp>
        <p:nvSpPr>
          <p:cNvPr id="12" name="Arrow: Chevron 11">
            <a:extLst>
              <a:ext uri="{FF2B5EF4-FFF2-40B4-BE49-F238E27FC236}">
                <a16:creationId xmlns:a16="http://schemas.microsoft.com/office/drawing/2014/main" id="{141036F3-3DBB-DD10-59F5-3C6EDA3BCDC7}"/>
              </a:ext>
            </a:extLst>
          </p:cNvPr>
          <p:cNvSpPr/>
          <p:nvPr/>
        </p:nvSpPr>
        <p:spPr>
          <a:xfrm>
            <a:off x="2784000" y="2709000"/>
            <a:ext cx="360000" cy="360000"/>
          </a:xfrm>
          <a:prstGeom prst="chevron">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13" name="Arrow: Chevron 12">
            <a:extLst>
              <a:ext uri="{FF2B5EF4-FFF2-40B4-BE49-F238E27FC236}">
                <a16:creationId xmlns:a16="http://schemas.microsoft.com/office/drawing/2014/main" id="{2A17096F-847B-62EB-4CE5-1D4631C0A082}"/>
              </a:ext>
            </a:extLst>
          </p:cNvPr>
          <p:cNvSpPr/>
          <p:nvPr/>
        </p:nvSpPr>
        <p:spPr>
          <a:xfrm>
            <a:off x="2496000" y="2709000"/>
            <a:ext cx="360000" cy="360000"/>
          </a:xfrm>
          <a:prstGeom prst="chevron">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19" name="TextBox 18">
            <a:extLst>
              <a:ext uri="{FF2B5EF4-FFF2-40B4-BE49-F238E27FC236}">
                <a16:creationId xmlns:a16="http://schemas.microsoft.com/office/drawing/2014/main" id="{A1EC8BBD-7177-2EDB-BDEB-D91323CC8A30}"/>
              </a:ext>
            </a:extLst>
          </p:cNvPr>
          <p:cNvSpPr txBox="1"/>
          <p:nvPr/>
        </p:nvSpPr>
        <p:spPr>
          <a:xfrm>
            <a:off x="336000" y="3429000"/>
            <a:ext cx="2880000" cy="720000"/>
          </a:xfrm>
          <a:prstGeom prst="rect">
            <a:avLst/>
          </a:prstGeom>
          <a:noFill/>
        </p:spPr>
        <p:txBody>
          <a:bodyPr wrap="none" lIns="0" tIns="0" rIns="0" bIns="0" rtlCol="0" anchor="ctr">
            <a:noAutofit/>
          </a:bodyPr>
          <a:lstStyle/>
          <a:p>
            <a:pPr algn="ctr"/>
            <a:r>
              <a:rPr lang="en-US" sz="2000" b="1" dirty="0">
                <a:solidFill>
                  <a:srgbClr val="F72585"/>
                </a:solidFill>
                <a:latin typeface="Montserrat" pitchFamily="2" charset="0"/>
              </a:rPr>
              <a:t>Need to</a:t>
            </a:r>
          </a:p>
          <a:p>
            <a:pPr algn="ctr"/>
            <a:r>
              <a:rPr lang="en-US" sz="2000" b="1" dirty="0">
                <a:solidFill>
                  <a:srgbClr val="F72585"/>
                </a:solidFill>
                <a:latin typeface="Montserrat" pitchFamily="2" charset="0"/>
              </a:rPr>
              <a:t>reinvent the wheel</a:t>
            </a:r>
          </a:p>
        </p:txBody>
      </p:sp>
      <p:sp>
        <p:nvSpPr>
          <p:cNvPr id="20" name="!!Tape">
            <a:extLst>
              <a:ext uri="{FF2B5EF4-FFF2-40B4-BE49-F238E27FC236}">
                <a16:creationId xmlns:a16="http://schemas.microsoft.com/office/drawing/2014/main" id="{D6F68EA4-2F18-EEE0-073C-1DA26323FD16}"/>
              </a:ext>
            </a:extLst>
          </p:cNvPr>
          <p:cNvSpPr/>
          <p:nvPr/>
        </p:nvSpPr>
        <p:spPr>
          <a:xfrm>
            <a:off x="9696000" y="4221000"/>
            <a:ext cx="1727937" cy="1440000"/>
          </a:xfrm>
          <a:prstGeom prst="roundRect">
            <a:avLst/>
          </a:prstGeom>
          <a:solidFill>
            <a:srgbClr val="4361E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Tape</a:t>
            </a:r>
          </a:p>
        </p:txBody>
      </p:sp>
      <p:sp>
        <p:nvSpPr>
          <p:cNvPr id="21" name="TextBox 20">
            <a:extLst>
              <a:ext uri="{FF2B5EF4-FFF2-40B4-BE49-F238E27FC236}">
                <a16:creationId xmlns:a16="http://schemas.microsoft.com/office/drawing/2014/main" id="{0C703DC0-645B-3F81-DCFE-D7D8744E6EE4}"/>
              </a:ext>
            </a:extLst>
          </p:cNvPr>
          <p:cNvSpPr txBox="1"/>
          <p:nvPr/>
        </p:nvSpPr>
        <p:spPr>
          <a:xfrm>
            <a:off x="10344000" y="4293000"/>
            <a:ext cx="432000" cy="432000"/>
          </a:xfrm>
          <a:prstGeom prst="rect">
            <a:avLst/>
          </a:prstGeom>
          <a:noFill/>
        </p:spPr>
        <p:txBody>
          <a:bodyPr wrap="none" lIns="0" tIns="0" rIns="0" bIns="0" rtlCol="0" anchor="ctr">
            <a:noAutofit/>
          </a:bodyPr>
          <a:lstStyle/>
          <a:p>
            <a:pPr algn="ctr"/>
            <a:r>
              <a:rPr lang="zh-CN" altLang="en-US" sz="2000" b="1" dirty="0">
                <a:solidFill>
                  <a:srgbClr val="F72585"/>
                </a:solidFill>
                <a:latin typeface="Montserrat" pitchFamily="2" charset="0"/>
              </a:rPr>
              <a:t>😵</a:t>
            </a:r>
            <a:endParaRPr lang="en-US" sz="2000" b="1" dirty="0">
              <a:solidFill>
                <a:srgbClr val="F72585"/>
              </a:solidFill>
              <a:latin typeface="Montserrat" pitchFamily="2" charset="0"/>
            </a:endParaRPr>
          </a:p>
        </p:txBody>
      </p:sp>
      <p:sp>
        <p:nvSpPr>
          <p:cNvPr id="22" name="TextBox 21">
            <a:extLst>
              <a:ext uri="{FF2B5EF4-FFF2-40B4-BE49-F238E27FC236}">
                <a16:creationId xmlns:a16="http://schemas.microsoft.com/office/drawing/2014/main" id="{BCC1B9EF-1C54-8F9B-297C-2B6ACAEF3CA0}"/>
              </a:ext>
            </a:extLst>
          </p:cNvPr>
          <p:cNvSpPr txBox="1"/>
          <p:nvPr/>
        </p:nvSpPr>
        <p:spPr>
          <a:xfrm>
            <a:off x="9120000" y="5733000"/>
            <a:ext cx="2880000" cy="720000"/>
          </a:xfrm>
          <a:prstGeom prst="rect">
            <a:avLst/>
          </a:prstGeom>
          <a:noFill/>
        </p:spPr>
        <p:txBody>
          <a:bodyPr wrap="none" lIns="0" tIns="0" rIns="0" bIns="0" rtlCol="0" anchor="ctr">
            <a:noAutofit/>
          </a:bodyPr>
          <a:lstStyle/>
          <a:p>
            <a:pPr algn="ctr"/>
            <a:r>
              <a:rPr lang="en-US" altLang="zh-CN" sz="2000" b="1" dirty="0">
                <a:solidFill>
                  <a:srgbClr val="F72585"/>
                </a:solidFill>
                <a:latin typeface="Montserrat" pitchFamily="2" charset="0"/>
              </a:rPr>
              <a:t>Hard to extend</a:t>
            </a:r>
          </a:p>
          <a:p>
            <a:pPr algn="ctr"/>
            <a:r>
              <a:rPr lang="en-US" altLang="zh-CN" sz="2000" b="1" dirty="0">
                <a:solidFill>
                  <a:srgbClr val="F72585"/>
                </a:solidFill>
                <a:latin typeface="Montserrat" pitchFamily="2" charset="0"/>
              </a:rPr>
              <a:t>supported devices</a:t>
            </a:r>
          </a:p>
        </p:txBody>
      </p:sp>
      <p:sp>
        <p:nvSpPr>
          <p:cNvPr id="9" name="!!Kern">
            <a:extLst>
              <a:ext uri="{FF2B5EF4-FFF2-40B4-BE49-F238E27FC236}">
                <a16:creationId xmlns:a16="http://schemas.microsoft.com/office/drawing/2014/main" id="{150C5965-4D47-367B-75C2-BFCA54FF76BC}"/>
              </a:ext>
            </a:extLst>
          </p:cNvPr>
          <p:cNvSpPr/>
          <p:nvPr/>
        </p:nvSpPr>
        <p:spPr>
          <a:xfrm>
            <a:off x="3360000" y="1917000"/>
            <a:ext cx="5472000" cy="423600"/>
          </a:xfrm>
          <a:prstGeom prst="roundRect">
            <a:avLst>
              <a:gd name="adj" fmla="val 50000"/>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Linux VFS Infra</a:t>
            </a:r>
          </a:p>
        </p:txBody>
      </p:sp>
      <p:sp>
        <p:nvSpPr>
          <p:cNvPr id="15" name="Text Placeholder 4">
            <a:extLst>
              <a:ext uri="{FF2B5EF4-FFF2-40B4-BE49-F238E27FC236}">
                <a16:creationId xmlns:a16="http://schemas.microsoft.com/office/drawing/2014/main" id="{C177242B-A5C1-6760-3A7F-5FFF4FF479A8}"/>
              </a:ext>
            </a:extLst>
          </p:cNvPr>
          <p:cNvSpPr>
            <a:spLocks noGrp="1"/>
          </p:cNvSpPr>
          <p:nvPr>
            <p:ph type="body" sz="quarter" idx="13"/>
          </p:nvPr>
        </p:nvSpPr>
        <p:spPr>
          <a:xfrm>
            <a:off x="334963" y="6021388"/>
            <a:ext cx="11522075" cy="503237"/>
          </a:xfrm>
        </p:spPr>
        <p:txBody>
          <a:bodyPr/>
          <a:lstStyle/>
          <a:p>
            <a:r>
              <a:rPr lang="en-US" dirty="0"/>
              <a:t>We observe the imperfections in the state-of-the-art monolithic tiered file system Strata</a:t>
            </a:r>
          </a:p>
        </p:txBody>
      </p:sp>
      <p:pic>
        <p:nvPicPr>
          <p:cNvPr id="1030" name="Picture 6" descr="btrfs · GitHub">
            <a:extLst>
              <a:ext uri="{FF2B5EF4-FFF2-40B4-BE49-F238E27FC236}">
                <a16:creationId xmlns:a16="http://schemas.microsoft.com/office/drawing/2014/main" id="{F40F1562-4F35-DEBE-EAD9-EDFA6BC3D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000" y="2277000"/>
            <a:ext cx="897000" cy="897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et file creation time on Linux with EXT4 · Igor Moiseev">
            <a:extLst>
              <a:ext uri="{FF2B5EF4-FFF2-40B4-BE49-F238E27FC236}">
                <a16:creationId xmlns:a16="http://schemas.microsoft.com/office/drawing/2014/main" id="{A4224058-C4A3-948E-1EB9-3CC19689A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000" y="1941246"/>
            <a:ext cx="720000" cy="4040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of the OpenZFS project">
            <a:extLst>
              <a:ext uri="{FF2B5EF4-FFF2-40B4-BE49-F238E27FC236}">
                <a16:creationId xmlns:a16="http://schemas.microsoft.com/office/drawing/2014/main" id="{04C29ECC-A764-47E6-A163-BB60C6D0C8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000" y="2637000"/>
            <a:ext cx="730836" cy="6665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1B8AE5B6-8FAF-A492-F901-ED1099E3161C}"/>
              </a:ext>
            </a:extLst>
          </p:cNvPr>
          <p:cNvPicPr>
            <a:picLocks noChangeAspect="1"/>
          </p:cNvPicPr>
          <p:nvPr/>
        </p:nvPicPr>
        <p:blipFill>
          <a:blip r:embed="rId6"/>
          <a:stretch>
            <a:fillRect/>
          </a:stretch>
        </p:blipFill>
        <p:spPr>
          <a:xfrm>
            <a:off x="1488000" y="2925000"/>
            <a:ext cx="734766" cy="399204"/>
          </a:xfrm>
          <a:prstGeom prst="rect">
            <a:avLst/>
          </a:prstGeom>
        </p:spPr>
      </p:pic>
      <p:pic>
        <p:nvPicPr>
          <p:cNvPr id="1036" name="Picture 12">
            <a:extLst>
              <a:ext uri="{FF2B5EF4-FFF2-40B4-BE49-F238E27FC236}">
                <a16:creationId xmlns:a16="http://schemas.microsoft.com/office/drawing/2014/main" id="{ED571D67-6576-9C01-43CC-E61EF234AE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000" y="2061000"/>
            <a:ext cx="477000" cy="4770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CAC45DD6-EBFC-25B7-43DB-C9C8B52C0424}"/>
              </a:ext>
            </a:extLst>
          </p:cNvPr>
          <p:cNvSpPr>
            <a:spLocks/>
          </p:cNvSpPr>
          <p:nvPr/>
        </p:nvSpPr>
        <p:spPr>
          <a:xfrm>
            <a:off x="264000" y="1773000"/>
            <a:ext cx="3024000" cy="2664000"/>
          </a:xfrm>
          <a:prstGeom prst="rect">
            <a:avLst/>
          </a:prstGeom>
          <a:solidFill>
            <a:schemeClr val="bg1">
              <a:alpha val="67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Tree>
    <p:extLst>
      <p:ext uri="{BB962C8B-B14F-4D97-AF65-F5344CB8AC3E}">
        <p14:creationId xmlns:p14="http://schemas.microsoft.com/office/powerpoint/2010/main" val="39096100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500"/>
                                        <p:tgtEl>
                                          <p:spTgt spid="103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4"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42" presetClass="path" presetSubtype="0" accel="50000" decel="50000" fill="hold" grpId="0" nodeType="withEffect">
                                  <p:stCondLst>
                                    <p:cond delay="0"/>
                                  </p:stCondLst>
                                  <p:childTnLst>
                                    <p:animMotion origin="layout" path="M 4.16667E-6 -3.7037E-7 L -0.1418 0.00023 " pathEditMode="relative" rAng="0" ptsTypes="AA">
                                      <p:cBhvr>
                                        <p:cTn id="40" dur="750" fill="hold"/>
                                        <p:tgtEl>
                                          <p:spTgt spid="20"/>
                                        </p:tgtEl>
                                        <p:attrNameLst>
                                          <p:attrName>ppt_x</p:attrName>
                                          <p:attrName>ppt_y</p:attrName>
                                        </p:attrNameLst>
                                      </p:cBhvr>
                                      <p:rCtr x="-7096" y="0"/>
                                    </p:animMotion>
                                  </p:childTnLst>
                                </p:cTn>
                              </p:par>
                              <p:par>
                                <p:cTn id="41" presetID="1" presetClass="emph" presetSubtype="2" fill="hold" nodeType="withEffect">
                                  <p:stCondLst>
                                    <p:cond delay="250"/>
                                  </p:stCondLst>
                                  <p:childTnLst>
                                    <p:animClr clrSpc="rgb" dir="cw">
                                      <p:cBhvr>
                                        <p:cTn id="42" dur="500" fill="hold"/>
                                        <p:tgtEl>
                                          <p:spTgt spid="11"/>
                                        </p:tgtEl>
                                        <p:attrNameLst>
                                          <p:attrName>fillcolor</p:attrName>
                                        </p:attrNameLst>
                                      </p:cBhvr>
                                      <p:to>
                                        <a:srgbClr val="FF5F0F"/>
                                      </p:to>
                                    </p:animClr>
                                    <p:set>
                                      <p:cBhvr>
                                        <p:cTn id="43" dur="500" fill="hold"/>
                                        <p:tgtEl>
                                          <p:spTgt spid="11"/>
                                        </p:tgtEl>
                                        <p:attrNameLst>
                                          <p:attrName>fill.type</p:attrName>
                                        </p:attrNameLst>
                                      </p:cBhvr>
                                      <p:to>
                                        <p:strVal val="solid"/>
                                      </p:to>
                                    </p:set>
                                    <p:set>
                                      <p:cBhvr>
                                        <p:cTn id="44" dur="500" fill="hold"/>
                                        <p:tgtEl>
                                          <p:spTgt spid="11"/>
                                        </p:tgtEl>
                                        <p:attrNameLst>
                                          <p:attrName>fill.on</p:attrName>
                                        </p:attrNameLst>
                                      </p:cBhvr>
                                      <p:to>
                                        <p:strVal val="true"/>
                                      </p:to>
                                    </p:set>
                                  </p:childTnLst>
                                </p:cTn>
                              </p:par>
                            </p:childTnLst>
                          </p:cTn>
                        </p:par>
                        <p:par>
                          <p:cTn id="45" fill="hold">
                            <p:stCondLst>
                              <p:cond delay="750"/>
                            </p:stCondLst>
                            <p:childTnLst>
                              <p:par>
                                <p:cTn id="46" presetID="42" presetClass="path" presetSubtype="0" accel="50000" decel="50000" fill="hold" grpId="1" nodeType="afterEffect">
                                  <p:stCondLst>
                                    <p:cond delay="0"/>
                                  </p:stCondLst>
                                  <p:childTnLst>
                                    <p:animMotion origin="layout" path="M -0.1418 0.00023 L -0.07084 0.00023 " pathEditMode="relative" rAng="0" ptsTypes="AA">
                                      <p:cBhvr>
                                        <p:cTn id="47" dur="500" fill="hold"/>
                                        <p:tgtEl>
                                          <p:spTgt spid="20"/>
                                        </p:tgtEl>
                                        <p:attrNameLst>
                                          <p:attrName>ppt_x</p:attrName>
                                          <p:attrName>ppt_y</p:attrName>
                                        </p:attrNameLst>
                                      </p:cBhvr>
                                      <p:rCtr x="3542" y="0"/>
                                    </p:animMotion>
                                  </p:childTnLst>
                                </p:cTn>
                              </p:par>
                              <p:par>
                                <p:cTn id="48" presetID="1" presetClass="emph" presetSubtype="2" fill="hold" nodeType="withEffect">
                                  <p:stCondLst>
                                    <p:cond delay="0"/>
                                  </p:stCondLst>
                                  <p:childTnLst>
                                    <p:animClr clrSpc="rgb" dir="cw">
                                      <p:cBhvr>
                                        <p:cTn id="49" dur="500" fill="hold"/>
                                        <p:tgtEl>
                                          <p:spTgt spid="11"/>
                                        </p:tgtEl>
                                        <p:attrNameLst>
                                          <p:attrName>fillcolor</p:attrName>
                                        </p:attrNameLst>
                                      </p:cBhvr>
                                      <p:to>
                                        <a:srgbClr val="F4B400"/>
                                      </p:to>
                                    </p:animClr>
                                    <p:set>
                                      <p:cBhvr>
                                        <p:cTn id="50" dur="500" fill="hold"/>
                                        <p:tgtEl>
                                          <p:spTgt spid="11"/>
                                        </p:tgtEl>
                                        <p:attrNameLst>
                                          <p:attrName>fill.type</p:attrName>
                                        </p:attrNameLst>
                                      </p:cBhvr>
                                      <p:to>
                                        <p:strVal val="solid"/>
                                      </p:to>
                                    </p:set>
                                    <p:set>
                                      <p:cBhvr>
                                        <p:cTn id="51" dur="500" fill="hold"/>
                                        <p:tgtEl>
                                          <p:spTgt spid="11"/>
                                        </p:tgtEl>
                                        <p:attrNameLst>
                                          <p:attrName>fill.on</p:attrName>
                                        </p:attrNameLst>
                                      </p:cBhvr>
                                      <p:to>
                                        <p:strVal val="true"/>
                                      </p:to>
                                    </p:set>
                                  </p:childTnLst>
                                </p:cTn>
                              </p:par>
                            </p:childTnLst>
                          </p:cTn>
                        </p:par>
                        <p:par>
                          <p:cTn id="52" fill="hold">
                            <p:stCondLst>
                              <p:cond delay="1250"/>
                            </p:stCondLst>
                            <p:childTnLst>
                              <p:par>
                                <p:cTn id="53" presetID="42" presetClass="path" presetSubtype="0" accel="50000" decel="50000" fill="hold" grpId="2" nodeType="afterEffect">
                                  <p:stCondLst>
                                    <p:cond delay="0"/>
                                  </p:stCondLst>
                                  <p:childTnLst>
                                    <p:animMotion origin="layout" path="M -0.07084 0.00023 L -0.1418 0.00023 " pathEditMode="relative" rAng="0" ptsTypes="AA">
                                      <p:cBhvr>
                                        <p:cTn id="54" dur="500" fill="hold"/>
                                        <p:tgtEl>
                                          <p:spTgt spid="20"/>
                                        </p:tgtEl>
                                        <p:attrNameLst>
                                          <p:attrName>ppt_x</p:attrName>
                                          <p:attrName>ppt_y</p:attrName>
                                        </p:attrNameLst>
                                      </p:cBhvr>
                                      <p:rCtr x="-3555" y="0"/>
                                    </p:animMotion>
                                  </p:childTnLst>
                                </p:cTn>
                              </p:par>
                              <p:par>
                                <p:cTn id="55" presetID="1" presetClass="emph" presetSubtype="2" fill="hold" nodeType="withEffect">
                                  <p:stCondLst>
                                    <p:cond delay="0"/>
                                  </p:stCondLst>
                                  <p:childTnLst>
                                    <p:animClr clrSpc="rgb" dir="cw">
                                      <p:cBhvr>
                                        <p:cTn id="56" dur="500" fill="hold"/>
                                        <p:tgtEl>
                                          <p:spTgt spid="11"/>
                                        </p:tgtEl>
                                        <p:attrNameLst>
                                          <p:attrName>fillcolor</p:attrName>
                                        </p:attrNameLst>
                                      </p:cBhvr>
                                      <p:to>
                                        <a:srgbClr val="FF5F0F"/>
                                      </p:to>
                                    </p:animClr>
                                    <p:set>
                                      <p:cBhvr>
                                        <p:cTn id="57" dur="500" fill="hold"/>
                                        <p:tgtEl>
                                          <p:spTgt spid="11"/>
                                        </p:tgtEl>
                                        <p:attrNameLst>
                                          <p:attrName>fill.type</p:attrName>
                                        </p:attrNameLst>
                                      </p:cBhvr>
                                      <p:to>
                                        <p:strVal val="solid"/>
                                      </p:to>
                                    </p:set>
                                    <p:set>
                                      <p:cBhvr>
                                        <p:cTn id="58" dur="500" fill="hold"/>
                                        <p:tgtEl>
                                          <p:spTgt spid="11"/>
                                        </p:tgtEl>
                                        <p:attrNameLst>
                                          <p:attrName>fill.on</p:attrName>
                                        </p:attrNameLst>
                                      </p:cBhvr>
                                      <p:to>
                                        <p:strVal val="true"/>
                                      </p:to>
                                    </p:set>
                                  </p:childTnLst>
                                </p:cTn>
                              </p:par>
                            </p:childTnLst>
                          </p:cTn>
                        </p:par>
                        <p:par>
                          <p:cTn id="59" fill="hold">
                            <p:stCondLst>
                              <p:cond delay="1750"/>
                            </p:stCondLst>
                            <p:childTnLst>
                              <p:par>
                                <p:cTn id="60" presetID="42" presetClass="path" presetSubtype="0" accel="50000" decel="50000" fill="hold" grpId="3" nodeType="afterEffect">
                                  <p:stCondLst>
                                    <p:cond delay="0"/>
                                  </p:stCondLst>
                                  <p:childTnLst>
                                    <p:animMotion origin="layout" path="M -0.1418 0.00023 L 4.16667E-6 -3.7037E-7 " pathEditMode="relative" rAng="0" ptsTypes="AA">
                                      <p:cBhvr>
                                        <p:cTn id="61" dur="750" fill="hold"/>
                                        <p:tgtEl>
                                          <p:spTgt spid="20"/>
                                        </p:tgtEl>
                                        <p:attrNameLst>
                                          <p:attrName>ppt_x</p:attrName>
                                          <p:attrName>ppt_y</p:attrName>
                                        </p:attrNameLst>
                                      </p:cBhvr>
                                      <p:rCtr x="7083" y="-23"/>
                                    </p:animMotion>
                                  </p:childTnLst>
                                </p:cTn>
                              </p:par>
                              <p:par>
                                <p:cTn id="62" presetID="1" presetClass="emph" presetSubtype="2" fill="hold" nodeType="withEffect">
                                  <p:stCondLst>
                                    <p:cond delay="0"/>
                                  </p:stCondLst>
                                  <p:childTnLst>
                                    <p:animClr clrSpc="rgb" dir="cw">
                                      <p:cBhvr>
                                        <p:cTn id="63" dur="500" fill="hold"/>
                                        <p:tgtEl>
                                          <p:spTgt spid="11"/>
                                        </p:tgtEl>
                                        <p:attrNameLst>
                                          <p:attrName>fillcolor</p:attrName>
                                        </p:attrNameLst>
                                      </p:cBhvr>
                                      <p:to>
                                        <a:srgbClr val="F4B400"/>
                                      </p:to>
                                    </p:animClr>
                                    <p:set>
                                      <p:cBhvr>
                                        <p:cTn id="64" dur="500" fill="hold"/>
                                        <p:tgtEl>
                                          <p:spTgt spid="11"/>
                                        </p:tgtEl>
                                        <p:attrNameLst>
                                          <p:attrName>fill.type</p:attrName>
                                        </p:attrNameLst>
                                      </p:cBhvr>
                                      <p:to>
                                        <p:strVal val="solid"/>
                                      </p:to>
                                    </p:set>
                                    <p:set>
                                      <p:cBhvr>
                                        <p:cTn id="65" dur="500" fill="hold"/>
                                        <p:tgtEl>
                                          <p:spTgt spid="11"/>
                                        </p:tgtEl>
                                        <p:attrNameLst>
                                          <p:attrName>fill.on</p:attrName>
                                        </p:attrNameLst>
                                      </p:cBhvr>
                                      <p:to>
                                        <p:strVal val="true"/>
                                      </p:to>
                                    </p:set>
                                  </p:childTnLst>
                                </p:cTn>
                              </p:par>
                              <p:par>
                                <p:cTn id="66" presetID="1" presetClass="emph" presetSubtype="2" fill="hold" grpId="5" nodeType="withEffect">
                                  <p:stCondLst>
                                    <p:cond delay="250"/>
                                  </p:stCondLst>
                                  <p:childTnLst>
                                    <p:animClr clrSpc="rgb" dir="cw">
                                      <p:cBhvr>
                                        <p:cTn id="67" dur="500" fill="hold"/>
                                        <p:tgtEl>
                                          <p:spTgt spid="20"/>
                                        </p:tgtEl>
                                        <p:attrNameLst>
                                          <p:attrName>fillcolor</p:attrName>
                                        </p:attrNameLst>
                                      </p:cBhvr>
                                      <p:to>
                                        <a:srgbClr val="7F7F7F"/>
                                      </p:to>
                                    </p:animClr>
                                    <p:set>
                                      <p:cBhvr>
                                        <p:cTn id="68" dur="500" fill="hold"/>
                                        <p:tgtEl>
                                          <p:spTgt spid="20"/>
                                        </p:tgtEl>
                                        <p:attrNameLst>
                                          <p:attrName>fill.type</p:attrName>
                                        </p:attrNameLst>
                                      </p:cBhvr>
                                      <p:to>
                                        <p:strVal val="solid"/>
                                      </p:to>
                                    </p:set>
                                    <p:set>
                                      <p:cBhvr>
                                        <p:cTn id="69" dur="500" fill="hold"/>
                                        <p:tgtEl>
                                          <p:spTgt spid="20"/>
                                        </p:tgtEl>
                                        <p:attrNameLst>
                                          <p:attrName>fill.on</p:attrName>
                                        </p:attrNameLst>
                                      </p:cBhvr>
                                      <p:to>
                                        <p:strVal val="true"/>
                                      </p:to>
                                    </p:set>
                                  </p:childTnLst>
                                </p:cTn>
                              </p:par>
                              <p:par>
                                <p:cTn id="70" presetID="10" presetClass="entr" presetSubtype="0" fill="hold" grpId="0" nodeType="withEffect">
                                  <p:stCondLst>
                                    <p:cond delay="50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par>
                          <p:cTn id="73" fill="hold">
                            <p:stCondLst>
                              <p:cond delay="2750"/>
                            </p:stCondLst>
                            <p:childTnLst>
                              <p:par>
                                <p:cTn id="74" presetID="10"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p:bldP spid="20" grpId="0" animBg="1"/>
      <p:bldP spid="20" grpId="1" animBg="1"/>
      <p:bldP spid="20" grpId="2" animBg="1"/>
      <p:bldP spid="20" grpId="3" animBg="1"/>
      <p:bldP spid="20" grpId="4" animBg="1"/>
      <p:bldP spid="20" grpId="5" animBg="1"/>
      <p:bldP spid="21" grpId="0"/>
      <p:bldP spid="22"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EA1DC-B1A8-710F-5A6F-EEB308111BA9}"/>
            </a:ext>
          </a:extLst>
        </p:cNvPr>
        <p:cNvGrpSpPr/>
        <p:nvPr/>
      </p:nvGrpSpPr>
      <p:grpSpPr>
        <a:xfrm>
          <a:off x="0" y="0"/>
          <a:ext cx="0" cy="0"/>
          <a:chOff x="0" y="0"/>
          <a:chExt cx="0" cy="0"/>
        </a:xfrm>
      </p:grpSpPr>
      <p:sp>
        <p:nvSpPr>
          <p:cNvPr id="2086" name="!!A">
            <a:extLst>
              <a:ext uri="{FF2B5EF4-FFF2-40B4-BE49-F238E27FC236}">
                <a16:creationId xmlns:a16="http://schemas.microsoft.com/office/drawing/2014/main" id="{23ACA35E-6EBD-6DDC-5FF6-AF4BB678E91E}"/>
              </a:ext>
            </a:extLst>
          </p:cNvPr>
          <p:cNvSpPr/>
          <p:nvPr/>
        </p:nvSpPr>
        <p:spPr>
          <a:xfrm>
            <a:off x="3360000" y="2421000"/>
            <a:ext cx="5472000" cy="1728000"/>
          </a:xfrm>
          <a:prstGeom prst="roundRect">
            <a:avLst/>
          </a:prstGeom>
          <a:solidFill>
            <a:srgbClr val="4285F4"/>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endParaRPr lang="en-US" sz="2000" dirty="0">
              <a:solidFill>
                <a:schemeClr val="bg1"/>
              </a:solidFill>
              <a:latin typeface="Montserrat" pitchFamily="2" charset="0"/>
            </a:endParaRPr>
          </a:p>
        </p:txBody>
      </p:sp>
      <p:sp>
        <p:nvSpPr>
          <p:cNvPr id="2067" name="!!HDDM">
            <a:extLst>
              <a:ext uri="{FF2B5EF4-FFF2-40B4-BE49-F238E27FC236}">
                <a16:creationId xmlns:a16="http://schemas.microsoft.com/office/drawing/2014/main" id="{CAACEAD9-FD5D-030E-78AE-9F1C485D16F3}"/>
              </a:ext>
            </a:extLst>
          </p:cNvPr>
          <p:cNvSpPr/>
          <p:nvPr/>
        </p:nvSpPr>
        <p:spPr>
          <a:xfrm>
            <a:off x="7104000" y="4221000"/>
            <a:ext cx="1728000" cy="144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2068" name="!!OptaneM">
            <a:extLst>
              <a:ext uri="{FF2B5EF4-FFF2-40B4-BE49-F238E27FC236}">
                <a16:creationId xmlns:a16="http://schemas.microsoft.com/office/drawing/2014/main" id="{BC5B8B54-EC83-A499-BA06-33AB99621185}"/>
              </a:ext>
            </a:extLst>
          </p:cNvPr>
          <p:cNvSpPr/>
          <p:nvPr/>
        </p:nvSpPr>
        <p:spPr>
          <a:xfrm>
            <a:off x="3360000" y="4221000"/>
            <a:ext cx="1728000" cy="144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2069" name="!!SSDM">
            <a:extLst>
              <a:ext uri="{FF2B5EF4-FFF2-40B4-BE49-F238E27FC236}">
                <a16:creationId xmlns:a16="http://schemas.microsoft.com/office/drawing/2014/main" id="{F44F645B-0478-12AB-568C-C9F68344D9F7}"/>
              </a:ext>
            </a:extLst>
          </p:cNvPr>
          <p:cNvSpPr/>
          <p:nvPr/>
        </p:nvSpPr>
        <p:spPr>
          <a:xfrm>
            <a:off x="5232000" y="4221000"/>
            <a:ext cx="1728000" cy="144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2070" name="!!MTFSM">
            <a:extLst>
              <a:ext uri="{FF2B5EF4-FFF2-40B4-BE49-F238E27FC236}">
                <a16:creationId xmlns:a16="http://schemas.microsoft.com/office/drawing/2014/main" id="{F0E3B0AA-784C-68E2-F9BC-3F39CE51D44A}"/>
              </a:ext>
            </a:extLst>
          </p:cNvPr>
          <p:cNvSpPr/>
          <p:nvPr/>
        </p:nvSpPr>
        <p:spPr>
          <a:xfrm>
            <a:off x="3360000" y="2421000"/>
            <a:ext cx="5472000" cy="1728000"/>
          </a:xfrm>
          <a:prstGeom prst="roundRect">
            <a:avLst/>
          </a:prstGeom>
          <a:solidFill>
            <a:srgbClr val="4285F4"/>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r>
              <a:rPr lang="en-US" sz="2000" dirty="0">
                <a:solidFill>
                  <a:schemeClr val="bg1"/>
                </a:solidFill>
                <a:latin typeface="Montserrat" pitchFamily="2" charset="0"/>
              </a:rPr>
              <a:t>New</a:t>
            </a:r>
          </a:p>
          <a:p>
            <a:pPr algn="ctr"/>
            <a:r>
              <a:rPr lang="en-US" sz="2000" dirty="0">
                <a:solidFill>
                  <a:schemeClr val="bg1"/>
                </a:solidFill>
                <a:latin typeface="Montserrat" pitchFamily="2" charset="0"/>
              </a:rPr>
              <a:t>Design</a:t>
            </a:r>
          </a:p>
        </p:txBody>
      </p:sp>
      <p:sp>
        <p:nvSpPr>
          <p:cNvPr id="2071" name="!!OptaneDrvM">
            <a:extLst>
              <a:ext uri="{FF2B5EF4-FFF2-40B4-BE49-F238E27FC236}">
                <a16:creationId xmlns:a16="http://schemas.microsoft.com/office/drawing/2014/main" id="{3969F101-A267-859A-2481-679ACFE262E0}"/>
              </a:ext>
            </a:extLst>
          </p:cNvPr>
          <p:cNvSpPr/>
          <p:nvPr/>
        </p:nvSpPr>
        <p:spPr>
          <a:xfrm>
            <a:off x="3432000" y="3213000"/>
            <a:ext cx="1656000" cy="864000"/>
          </a:xfrm>
          <a:prstGeom prst="roundRect">
            <a:avLst>
              <a:gd name="adj" fmla="val 29088"/>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a:p>
            <a:pPr algn="ctr"/>
            <a:r>
              <a:rPr lang="en-US" sz="2000" dirty="0">
                <a:solidFill>
                  <a:schemeClr val="bg1"/>
                </a:solidFill>
                <a:latin typeface="Montserrat" pitchFamily="2" charset="0"/>
              </a:rPr>
              <a:t>Driver</a:t>
            </a:r>
          </a:p>
        </p:txBody>
      </p:sp>
      <p:sp>
        <p:nvSpPr>
          <p:cNvPr id="2072" name="!!SSDDrvM">
            <a:extLst>
              <a:ext uri="{FF2B5EF4-FFF2-40B4-BE49-F238E27FC236}">
                <a16:creationId xmlns:a16="http://schemas.microsoft.com/office/drawing/2014/main" id="{72492938-44A0-F574-87C1-6CC9A4B5A1DE}"/>
              </a:ext>
            </a:extLst>
          </p:cNvPr>
          <p:cNvSpPr/>
          <p:nvPr/>
        </p:nvSpPr>
        <p:spPr>
          <a:xfrm>
            <a:off x="5232400" y="3213000"/>
            <a:ext cx="1727200" cy="864000"/>
          </a:xfrm>
          <a:prstGeom prst="roundRect">
            <a:avLst>
              <a:gd name="adj" fmla="val 29823"/>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a:p>
            <a:pPr algn="ctr"/>
            <a:r>
              <a:rPr lang="en-US" sz="2000" dirty="0">
                <a:solidFill>
                  <a:schemeClr val="bg1"/>
                </a:solidFill>
                <a:latin typeface="Montserrat" pitchFamily="2" charset="0"/>
              </a:rPr>
              <a:t>Driver</a:t>
            </a:r>
          </a:p>
        </p:txBody>
      </p:sp>
      <p:sp>
        <p:nvSpPr>
          <p:cNvPr id="2073" name="!!HDDDrvM">
            <a:extLst>
              <a:ext uri="{FF2B5EF4-FFF2-40B4-BE49-F238E27FC236}">
                <a16:creationId xmlns:a16="http://schemas.microsoft.com/office/drawing/2014/main" id="{CB6C0E60-E0F7-0AB3-1C9C-FCA78F005974}"/>
              </a:ext>
            </a:extLst>
          </p:cNvPr>
          <p:cNvSpPr/>
          <p:nvPr/>
        </p:nvSpPr>
        <p:spPr>
          <a:xfrm>
            <a:off x="7104000" y="3213000"/>
            <a:ext cx="1656000" cy="864000"/>
          </a:xfrm>
          <a:prstGeom prst="roundRect">
            <a:avLst>
              <a:gd name="adj" fmla="val 28353"/>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a:p>
            <a:pPr algn="ctr"/>
            <a:r>
              <a:rPr lang="en-US" sz="2000" dirty="0">
                <a:solidFill>
                  <a:schemeClr val="bg1"/>
                </a:solidFill>
                <a:latin typeface="Montserrat" pitchFamily="2" charset="0"/>
              </a:rPr>
              <a:t>Driver</a:t>
            </a:r>
          </a:p>
        </p:txBody>
      </p:sp>
      <p:sp>
        <p:nvSpPr>
          <p:cNvPr id="3" name="Title 2">
            <a:extLst>
              <a:ext uri="{FF2B5EF4-FFF2-40B4-BE49-F238E27FC236}">
                <a16:creationId xmlns:a16="http://schemas.microsoft.com/office/drawing/2014/main" id="{CC243D7A-8804-9E82-2A11-42D0B21A8C65}"/>
              </a:ext>
            </a:extLst>
          </p:cNvPr>
          <p:cNvSpPr>
            <a:spLocks noGrp="1"/>
          </p:cNvSpPr>
          <p:nvPr>
            <p:ph type="title"/>
          </p:nvPr>
        </p:nvSpPr>
        <p:spPr/>
        <p:txBody>
          <a:bodyPr>
            <a:normAutofit/>
          </a:bodyPr>
          <a:lstStyle/>
          <a:p>
            <a:r>
              <a:rPr lang="en-US" dirty="0"/>
              <a:t>… and it introduces practical shortcomings</a:t>
            </a:r>
          </a:p>
        </p:txBody>
      </p:sp>
      <p:sp>
        <p:nvSpPr>
          <p:cNvPr id="4" name="Slide Number Placeholder 3">
            <a:extLst>
              <a:ext uri="{FF2B5EF4-FFF2-40B4-BE49-F238E27FC236}">
                <a16:creationId xmlns:a16="http://schemas.microsoft.com/office/drawing/2014/main" id="{409B8A8A-C063-C526-2E37-5C0A77A0EB90}"/>
              </a:ext>
            </a:extLst>
          </p:cNvPr>
          <p:cNvSpPr>
            <a:spLocks noGrp="1"/>
          </p:cNvSpPr>
          <p:nvPr>
            <p:ph type="sldNum" sz="quarter" idx="12"/>
          </p:nvPr>
        </p:nvSpPr>
        <p:spPr/>
        <p:txBody>
          <a:bodyPr/>
          <a:lstStyle/>
          <a:p>
            <a:fld id="{489D56BF-7D31-4F72-9C20-E88EC8CC35D7}" type="slidenum">
              <a:rPr lang="en-US" smtClean="0"/>
              <a:pPr/>
              <a:t>8</a:t>
            </a:fld>
            <a:endParaRPr lang="en-US"/>
          </a:p>
        </p:txBody>
      </p:sp>
      <p:sp>
        <p:nvSpPr>
          <p:cNvPr id="6" name="!!HDD">
            <a:extLst>
              <a:ext uri="{FF2B5EF4-FFF2-40B4-BE49-F238E27FC236}">
                <a16:creationId xmlns:a16="http://schemas.microsoft.com/office/drawing/2014/main" id="{E8CCA149-E12B-7DA7-1B05-14C79143220E}"/>
              </a:ext>
            </a:extLst>
          </p:cNvPr>
          <p:cNvSpPr/>
          <p:nvPr/>
        </p:nvSpPr>
        <p:spPr>
          <a:xfrm>
            <a:off x="7104000" y="4221000"/>
            <a:ext cx="1728000" cy="1440000"/>
          </a:xfrm>
          <a:prstGeom prst="roundRect">
            <a:avLst/>
          </a:prstGeom>
          <a:solidFill>
            <a:srgbClr val="3A0CA3"/>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p:txBody>
      </p:sp>
      <p:sp>
        <p:nvSpPr>
          <p:cNvPr id="7" name="!!Optane">
            <a:extLst>
              <a:ext uri="{FF2B5EF4-FFF2-40B4-BE49-F238E27FC236}">
                <a16:creationId xmlns:a16="http://schemas.microsoft.com/office/drawing/2014/main" id="{9B5437C9-093F-35C3-5B6F-A71F4EECDDE8}"/>
              </a:ext>
            </a:extLst>
          </p:cNvPr>
          <p:cNvSpPr/>
          <p:nvPr/>
        </p:nvSpPr>
        <p:spPr>
          <a:xfrm>
            <a:off x="3360000" y="4221000"/>
            <a:ext cx="1728000" cy="1440000"/>
          </a:xfrm>
          <a:prstGeom prst="roundRect">
            <a:avLst/>
          </a:prstGeom>
          <a:solidFill>
            <a:srgbClr val="B5179E"/>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p:txBody>
      </p:sp>
      <p:sp>
        <p:nvSpPr>
          <p:cNvPr id="8" name="!!SSD">
            <a:extLst>
              <a:ext uri="{FF2B5EF4-FFF2-40B4-BE49-F238E27FC236}">
                <a16:creationId xmlns:a16="http://schemas.microsoft.com/office/drawing/2014/main" id="{0868D4E7-02C8-2EBC-D4E8-BE79D8D70922}"/>
              </a:ext>
            </a:extLst>
          </p:cNvPr>
          <p:cNvSpPr/>
          <p:nvPr/>
        </p:nvSpPr>
        <p:spPr>
          <a:xfrm>
            <a:off x="5232000" y="4221000"/>
            <a:ext cx="1728000" cy="1440000"/>
          </a:xfrm>
          <a:prstGeom prst="roundRect">
            <a:avLst/>
          </a:prstGeom>
          <a:solidFill>
            <a:srgbClr val="560BAD"/>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p:txBody>
      </p:sp>
      <p:sp>
        <p:nvSpPr>
          <p:cNvPr id="2" name="!!MTFS">
            <a:extLst>
              <a:ext uri="{FF2B5EF4-FFF2-40B4-BE49-F238E27FC236}">
                <a16:creationId xmlns:a16="http://schemas.microsoft.com/office/drawing/2014/main" id="{2E38A543-7D71-9030-458C-C2E4A107D860}"/>
              </a:ext>
            </a:extLst>
          </p:cNvPr>
          <p:cNvSpPr/>
          <p:nvPr/>
        </p:nvSpPr>
        <p:spPr>
          <a:xfrm>
            <a:off x="3360000" y="2421000"/>
            <a:ext cx="5472000" cy="1728000"/>
          </a:xfrm>
          <a:prstGeom prst="roundRect">
            <a:avLst/>
          </a:prstGeom>
          <a:solidFill>
            <a:srgbClr val="4285F4"/>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r>
              <a:rPr lang="en-US" sz="2000" dirty="0">
                <a:solidFill>
                  <a:schemeClr val="bg1"/>
                </a:solidFill>
                <a:latin typeface="Montserrat" pitchFamily="2" charset="0"/>
              </a:rPr>
              <a:t>Monolithic</a:t>
            </a:r>
          </a:p>
          <a:p>
            <a:pPr algn="ctr"/>
            <a:r>
              <a:rPr lang="en-US" sz="2000" dirty="0">
                <a:solidFill>
                  <a:schemeClr val="bg1"/>
                </a:solidFill>
                <a:latin typeface="Montserrat" pitchFamily="2" charset="0"/>
              </a:rPr>
              <a:t>Tiered File System</a:t>
            </a:r>
          </a:p>
        </p:txBody>
      </p:sp>
      <p:sp>
        <p:nvSpPr>
          <p:cNvPr id="5" name="!!OptaneDrv">
            <a:extLst>
              <a:ext uri="{FF2B5EF4-FFF2-40B4-BE49-F238E27FC236}">
                <a16:creationId xmlns:a16="http://schemas.microsoft.com/office/drawing/2014/main" id="{F8602233-FA26-06EF-8CA5-699935904C3B}"/>
              </a:ext>
            </a:extLst>
          </p:cNvPr>
          <p:cNvSpPr/>
          <p:nvPr/>
        </p:nvSpPr>
        <p:spPr>
          <a:xfrm>
            <a:off x="3432000" y="3213000"/>
            <a:ext cx="1656000" cy="864000"/>
          </a:xfrm>
          <a:prstGeom prst="roundRect">
            <a:avLst>
              <a:gd name="adj" fmla="val 29088"/>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PM</a:t>
            </a:r>
          </a:p>
          <a:p>
            <a:pPr algn="ctr"/>
            <a:r>
              <a:rPr lang="en-US" sz="2000" dirty="0">
                <a:solidFill>
                  <a:schemeClr val="bg1"/>
                </a:solidFill>
                <a:latin typeface="Montserrat" pitchFamily="2" charset="0"/>
              </a:rPr>
              <a:t>Driver</a:t>
            </a:r>
          </a:p>
        </p:txBody>
      </p:sp>
      <p:sp>
        <p:nvSpPr>
          <p:cNvPr id="10" name="!!SSDDrv">
            <a:extLst>
              <a:ext uri="{FF2B5EF4-FFF2-40B4-BE49-F238E27FC236}">
                <a16:creationId xmlns:a16="http://schemas.microsoft.com/office/drawing/2014/main" id="{AEBF4E51-040B-A67B-8B60-14E0AAE0D837}"/>
              </a:ext>
            </a:extLst>
          </p:cNvPr>
          <p:cNvSpPr/>
          <p:nvPr/>
        </p:nvSpPr>
        <p:spPr>
          <a:xfrm>
            <a:off x="5232400" y="3213000"/>
            <a:ext cx="1727200" cy="864000"/>
          </a:xfrm>
          <a:prstGeom prst="roundRect">
            <a:avLst>
              <a:gd name="adj" fmla="val 29823"/>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SSD</a:t>
            </a:r>
          </a:p>
          <a:p>
            <a:pPr algn="ctr"/>
            <a:r>
              <a:rPr lang="en-US" sz="2000" dirty="0">
                <a:solidFill>
                  <a:schemeClr val="bg1"/>
                </a:solidFill>
                <a:latin typeface="Montserrat" pitchFamily="2" charset="0"/>
              </a:rPr>
              <a:t>Driver</a:t>
            </a:r>
          </a:p>
        </p:txBody>
      </p:sp>
      <p:sp>
        <p:nvSpPr>
          <p:cNvPr id="11" name="!!HDDDrv">
            <a:extLst>
              <a:ext uri="{FF2B5EF4-FFF2-40B4-BE49-F238E27FC236}">
                <a16:creationId xmlns:a16="http://schemas.microsoft.com/office/drawing/2014/main" id="{DB13A771-E97A-21BE-D037-1EF4DE030168}"/>
              </a:ext>
            </a:extLst>
          </p:cNvPr>
          <p:cNvSpPr/>
          <p:nvPr/>
        </p:nvSpPr>
        <p:spPr>
          <a:xfrm>
            <a:off x="7104000" y="3213000"/>
            <a:ext cx="1656000" cy="864000"/>
          </a:xfrm>
          <a:prstGeom prst="roundRect">
            <a:avLst>
              <a:gd name="adj" fmla="val 28353"/>
            </a:avLst>
          </a:prstGeom>
          <a:solidFill>
            <a:srgbClr val="F4B400"/>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HDD</a:t>
            </a:r>
          </a:p>
          <a:p>
            <a:pPr algn="ctr"/>
            <a:r>
              <a:rPr lang="en-US" sz="2000" dirty="0">
                <a:solidFill>
                  <a:schemeClr val="bg1"/>
                </a:solidFill>
                <a:latin typeface="Montserrat" pitchFamily="2" charset="0"/>
              </a:rPr>
              <a:t>Driver</a:t>
            </a:r>
          </a:p>
        </p:txBody>
      </p:sp>
      <p:sp>
        <p:nvSpPr>
          <p:cNvPr id="20" name="!!Tape">
            <a:extLst>
              <a:ext uri="{FF2B5EF4-FFF2-40B4-BE49-F238E27FC236}">
                <a16:creationId xmlns:a16="http://schemas.microsoft.com/office/drawing/2014/main" id="{CB71DF1C-8473-6403-BAA0-635C5C3FAAF7}"/>
              </a:ext>
            </a:extLst>
          </p:cNvPr>
          <p:cNvSpPr/>
          <p:nvPr/>
        </p:nvSpPr>
        <p:spPr>
          <a:xfrm>
            <a:off x="9696000" y="4221000"/>
            <a:ext cx="1727937" cy="1440000"/>
          </a:xfrm>
          <a:prstGeom prst="roundRect">
            <a:avLst/>
          </a:prstGeom>
          <a:solidFill>
            <a:schemeClr val="bg1">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Tape</a:t>
            </a:r>
          </a:p>
        </p:txBody>
      </p:sp>
      <p:sp>
        <p:nvSpPr>
          <p:cNvPr id="21" name="TextBox 20">
            <a:extLst>
              <a:ext uri="{FF2B5EF4-FFF2-40B4-BE49-F238E27FC236}">
                <a16:creationId xmlns:a16="http://schemas.microsoft.com/office/drawing/2014/main" id="{595EDBC9-D812-A23F-B0A8-17DD1D9E3BDD}"/>
              </a:ext>
            </a:extLst>
          </p:cNvPr>
          <p:cNvSpPr txBox="1"/>
          <p:nvPr/>
        </p:nvSpPr>
        <p:spPr>
          <a:xfrm>
            <a:off x="10344000" y="4293000"/>
            <a:ext cx="432000" cy="432000"/>
          </a:xfrm>
          <a:prstGeom prst="rect">
            <a:avLst/>
          </a:prstGeom>
          <a:noFill/>
        </p:spPr>
        <p:txBody>
          <a:bodyPr wrap="none" lIns="0" tIns="0" rIns="0" bIns="0" rtlCol="0" anchor="ctr">
            <a:noAutofit/>
          </a:bodyPr>
          <a:lstStyle/>
          <a:p>
            <a:pPr algn="ctr"/>
            <a:r>
              <a:rPr lang="zh-CN" altLang="en-US" sz="2000" b="1" dirty="0">
                <a:solidFill>
                  <a:srgbClr val="F72585"/>
                </a:solidFill>
                <a:latin typeface="Montserrat" pitchFamily="2" charset="0"/>
              </a:rPr>
              <a:t>😵</a:t>
            </a:r>
            <a:endParaRPr lang="en-US" sz="2000" b="1" dirty="0">
              <a:solidFill>
                <a:srgbClr val="F72585"/>
              </a:solidFill>
              <a:latin typeface="Montserrat" pitchFamily="2" charset="0"/>
            </a:endParaRPr>
          </a:p>
        </p:txBody>
      </p:sp>
      <p:sp>
        <p:nvSpPr>
          <p:cNvPr id="22" name="TextBox 21">
            <a:extLst>
              <a:ext uri="{FF2B5EF4-FFF2-40B4-BE49-F238E27FC236}">
                <a16:creationId xmlns:a16="http://schemas.microsoft.com/office/drawing/2014/main" id="{6E572193-43C5-DFBA-DCA0-626DA9DB9F8E}"/>
              </a:ext>
            </a:extLst>
          </p:cNvPr>
          <p:cNvSpPr txBox="1"/>
          <p:nvPr/>
        </p:nvSpPr>
        <p:spPr>
          <a:xfrm>
            <a:off x="9120000" y="5733000"/>
            <a:ext cx="2880000" cy="720000"/>
          </a:xfrm>
          <a:prstGeom prst="rect">
            <a:avLst/>
          </a:prstGeom>
          <a:noFill/>
        </p:spPr>
        <p:txBody>
          <a:bodyPr wrap="none" lIns="0" tIns="0" rIns="0" bIns="0" rtlCol="0" anchor="ctr">
            <a:noAutofit/>
          </a:bodyPr>
          <a:lstStyle/>
          <a:p>
            <a:pPr algn="ctr"/>
            <a:r>
              <a:rPr lang="en-US" altLang="zh-CN" sz="2000" b="1" dirty="0">
                <a:solidFill>
                  <a:srgbClr val="F72585"/>
                </a:solidFill>
                <a:latin typeface="Montserrat" pitchFamily="2" charset="0"/>
              </a:rPr>
              <a:t>Hard to extend</a:t>
            </a:r>
          </a:p>
          <a:p>
            <a:pPr algn="ctr"/>
            <a:r>
              <a:rPr lang="en-US" altLang="zh-CN" sz="2000" b="1" dirty="0">
                <a:solidFill>
                  <a:srgbClr val="F72585"/>
                </a:solidFill>
                <a:latin typeface="Montserrat" pitchFamily="2" charset="0"/>
              </a:rPr>
              <a:t>supported devices</a:t>
            </a:r>
          </a:p>
        </p:txBody>
      </p:sp>
      <p:sp>
        <p:nvSpPr>
          <p:cNvPr id="16" name="Rectangle 15">
            <a:extLst>
              <a:ext uri="{FF2B5EF4-FFF2-40B4-BE49-F238E27FC236}">
                <a16:creationId xmlns:a16="http://schemas.microsoft.com/office/drawing/2014/main" id="{0FA6010B-C7B8-2093-91B3-A9183C430AF5}"/>
              </a:ext>
            </a:extLst>
          </p:cNvPr>
          <p:cNvSpPr/>
          <p:nvPr/>
        </p:nvSpPr>
        <p:spPr>
          <a:xfrm>
            <a:off x="9192000" y="4005000"/>
            <a:ext cx="2736000" cy="2448000"/>
          </a:xfrm>
          <a:prstGeom prst="rect">
            <a:avLst/>
          </a:prstGeom>
          <a:solidFill>
            <a:schemeClr val="bg1">
              <a:alpha val="67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17" name="!!Old">
            <a:extLst>
              <a:ext uri="{FF2B5EF4-FFF2-40B4-BE49-F238E27FC236}">
                <a16:creationId xmlns:a16="http://schemas.microsoft.com/office/drawing/2014/main" id="{09FF6D34-47AD-268E-4EE5-2772D073C2B5}"/>
              </a:ext>
            </a:extLst>
          </p:cNvPr>
          <p:cNvSpPr/>
          <p:nvPr/>
        </p:nvSpPr>
        <p:spPr>
          <a:xfrm>
            <a:off x="9696000" y="1557000"/>
            <a:ext cx="1728000" cy="1440000"/>
          </a:xfrm>
          <a:prstGeom prst="roundRect">
            <a:avLst/>
          </a:prstGeom>
          <a:solidFill>
            <a:srgbClr val="4285F4"/>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Old</a:t>
            </a:r>
          </a:p>
          <a:p>
            <a:pPr algn="ctr"/>
            <a:r>
              <a:rPr lang="en-US" sz="2000" dirty="0">
                <a:solidFill>
                  <a:schemeClr val="bg1"/>
                </a:solidFill>
                <a:latin typeface="Montserrat" pitchFamily="2" charset="0"/>
              </a:rPr>
              <a:t>System</a:t>
            </a:r>
          </a:p>
          <a:p>
            <a:pPr algn="ctr"/>
            <a:endParaRPr lang="en-US" sz="2000" dirty="0">
              <a:solidFill>
                <a:schemeClr val="bg1"/>
              </a:solidFill>
              <a:latin typeface="Montserrat" pitchFamily="2" charset="0"/>
            </a:endParaRPr>
          </a:p>
        </p:txBody>
      </p:sp>
      <p:sp>
        <p:nvSpPr>
          <p:cNvPr id="43" name="TextBox 42">
            <a:extLst>
              <a:ext uri="{FF2B5EF4-FFF2-40B4-BE49-F238E27FC236}">
                <a16:creationId xmlns:a16="http://schemas.microsoft.com/office/drawing/2014/main" id="{0C9225FB-7DAD-00A9-52C2-133072218FBA}"/>
              </a:ext>
            </a:extLst>
          </p:cNvPr>
          <p:cNvSpPr txBox="1"/>
          <p:nvPr/>
        </p:nvSpPr>
        <p:spPr>
          <a:xfrm>
            <a:off x="7680000" y="2925000"/>
            <a:ext cx="432000" cy="432000"/>
          </a:xfrm>
          <a:prstGeom prst="rect">
            <a:avLst/>
          </a:prstGeom>
          <a:noFill/>
        </p:spPr>
        <p:txBody>
          <a:bodyPr wrap="square" lIns="0" tIns="0" rIns="0" bIns="0" rtlCol="0" anchor="ctr">
            <a:noAutofit/>
          </a:bodyPr>
          <a:lstStyle/>
          <a:p>
            <a:pPr algn="ctr"/>
            <a:r>
              <a:rPr lang="en-US" sz="3200" dirty="0"/>
              <a:t>⛔</a:t>
            </a:r>
          </a:p>
        </p:txBody>
      </p:sp>
      <p:sp>
        <p:nvSpPr>
          <p:cNvPr id="38" name="TextBox 37">
            <a:extLst>
              <a:ext uri="{FF2B5EF4-FFF2-40B4-BE49-F238E27FC236}">
                <a16:creationId xmlns:a16="http://schemas.microsoft.com/office/drawing/2014/main" id="{476EA094-E9A0-F900-913C-34BE5B4A29E9}"/>
              </a:ext>
            </a:extLst>
          </p:cNvPr>
          <p:cNvSpPr txBox="1"/>
          <p:nvPr/>
        </p:nvSpPr>
        <p:spPr>
          <a:xfrm>
            <a:off x="9840000" y="2565000"/>
            <a:ext cx="288000" cy="288000"/>
          </a:xfrm>
          <a:prstGeom prst="rect">
            <a:avLst/>
          </a:prstGeom>
          <a:noFill/>
        </p:spPr>
        <p:txBody>
          <a:bodyPr wrap="square" lIns="0" tIns="0" rIns="0" bIns="0" rtlCol="0" anchor="ctr">
            <a:noAutofit/>
          </a:bodyPr>
          <a:lstStyle/>
          <a:p>
            <a:pPr algn="ctr"/>
            <a:r>
              <a:rPr lang="zh-CN" altLang="en-US" sz="1600" dirty="0">
                <a:latin typeface="Montserrat" pitchFamily="2" charset="0"/>
              </a:rPr>
              <a:t>📂</a:t>
            </a:r>
            <a:endParaRPr lang="en-US" sz="1600" dirty="0" err="1">
              <a:latin typeface="Montserrat" pitchFamily="2" charset="0"/>
            </a:endParaRPr>
          </a:p>
        </p:txBody>
      </p:sp>
      <p:sp>
        <p:nvSpPr>
          <p:cNvPr id="39" name="TextBox 38">
            <a:extLst>
              <a:ext uri="{FF2B5EF4-FFF2-40B4-BE49-F238E27FC236}">
                <a16:creationId xmlns:a16="http://schemas.microsoft.com/office/drawing/2014/main" id="{6BCCD1F3-BDB1-B895-BB2E-186CB865A36F}"/>
              </a:ext>
            </a:extLst>
          </p:cNvPr>
          <p:cNvSpPr txBox="1"/>
          <p:nvPr/>
        </p:nvSpPr>
        <p:spPr>
          <a:xfrm>
            <a:off x="10128000" y="2565000"/>
            <a:ext cx="288000" cy="288000"/>
          </a:xfrm>
          <a:prstGeom prst="rect">
            <a:avLst/>
          </a:prstGeom>
          <a:noFill/>
        </p:spPr>
        <p:txBody>
          <a:bodyPr wrap="square" lIns="0" tIns="0" rIns="0" bIns="0" rtlCol="0" anchor="ctr">
            <a:noAutofit/>
          </a:bodyPr>
          <a:lstStyle/>
          <a:p>
            <a:pPr algn="ctr"/>
            <a:r>
              <a:rPr lang="zh-CN" altLang="en-US" sz="1600" dirty="0">
                <a:latin typeface="Montserrat" pitchFamily="2" charset="0"/>
              </a:rPr>
              <a:t>📂</a:t>
            </a:r>
            <a:endParaRPr lang="en-US" sz="1600" dirty="0" err="1">
              <a:latin typeface="Montserrat" pitchFamily="2" charset="0"/>
            </a:endParaRPr>
          </a:p>
        </p:txBody>
      </p:sp>
      <p:sp>
        <p:nvSpPr>
          <p:cNvPr id="40" name="TextBox 39">
            <a:extLst>
              <a:ext uri="{FF2B5EF4-FFF2-40B4-BE49-F238E27FC236}">
                <a16:creationId xmlns:a16="http://schemas.microsoft.com/office/drawing/2014/main" id="{191F15F7-D5C5-36FB-11C9-DE615192AF1F}"/>
              </a:ext>
            </a:extLst>
          </p:cNvPr>
          <p:cNvSpPr txBox="1"/>
          <p:nvPr/>
        </p:nvSpPr>
        <p:spPr>
          <a:xfrm>
            <a:off x="10704000" y="2565000"/>
            <a:ext cx="288000" cy="288000"/>
          </a:xfrm>
          <a:prstGeom prst="rect">
            <a:avLst/>
          </a:prstGeom>
          <a:noFill/>
        </p:spPr>
        <p:txBody>
          <a:bodyPr wrap="square" lIns="0" tIns="0" rIns="0" bIns="0" rtlCol="0" anchor="ctr">
            <a:noAutofit/>
          </a:bodyPr>
          <a:lstStyle/>
          <a:p>
            <a:pPr algn="ctr"/>
            <a:r>
              <a:rPr lang="zh-CN" altLang="en-US" sz="1600" dirty="0">
                <a:latin typeface="Montserrat" pitchFamily="2" charset="0"/>
              </a:rPr>
              <a:t>📂</a:t>
            </a:r>
            <a:endParaRPr lang="en-US" sz="1600" dirty="0" err="1">
              <a:latin typeface="Montserrat" pitchFamily="2" charset="0"/>
            </a:endParaRPr>
          </a:p>
        </p:txBody>
      </p:sp>
      <p:sp>
        <p:nvSpPr>
          <p:cNvPr id="41" name="TextBox 40">
            <a:extLst>
              <a:ext uri="{FF2B5EF4-FFF2-40B4-BE49-F238E27FC236}">
                <a16:creationId xmlns:a16="http://schemas.microsoft.com/office/drawing/2014/main" id="{BABC2850-7669-EE4C-4EE0-FF4D038EF50D}"/>
              </a:ext>
            </a:extLst>
          </p:cNvPr>
          <p:cNvSpPr txBox="1"/>
          <p:nvPr/>
        </p:nvSpPr>
        <p:spPr>
          <a:xfrm>
            <a:off x="10416000" y="2565000"/>
            <a:ext cx="288000" cy="288000"/>
          </a:xfrm>
          <a:prstGeom prst="rect">
            <a:avLst/>
          </a:prstGeom>
          <a:noFill/>
        </p:spPr>
        <p:txBody>
          <a:bodyPr wrap="square" lIns="0" tIns="0" rIns="0" bIns="0" rtlCol="0" anchor="ctr">
            <a:noAutofit/>
          </a:bodyPr>
          <a:lstStyle/>
          <a:p>
            <a:pPr algn="ctr"/>
            <a:r>
              <a:rPr lang="zh-CN" altLang="en-US" sz="1600" dirty="0">
                <a:latin typeface="Montserrat" pitchFamily="2" charset="0"/>
              </a:rPr>
              <a:t>📂</a:t>
            </a:r>
            <a:endParaRPr lang="en-US" sz="1600" dirty="0" err="1">
              <a:latin typeface="Montserrat" pitchFamily="2" charset="0"/>
            </a:endParaRPr>
          </a:p>
        </p:txBody>
      </p:sp>
      <p:sp>
        <p:nvSpPr>
          <p:cNvPr id="42" name="TextBox 41">
            <a:extLst>
              <a:ext uri="{FF2B5EF4-FFF2-40B4-BE49-F238E27FC236}">
                <a16:creationId xmlns:a16="http://schemas.microsoft.com/office/drawing/2014/main" id="{748C0E5B-AAB3-F512-1489-09113CCEB3B7}"/>
              </a:ext>
            </a:extLst>
          </p:cNvPr>
          <p:cNvSpPr txBox="1"/>
          <p:nvPr/>
        </p:nvSpPr>
        <p:spPr>
          <a:xfrm>
            <a:off x="10992000" y="2565000"/>
            <a:ext cx="288000" cy="288000"/>
          </a:xfrm>
          <a:prstGeom prst="rect">
            <a:avLst/>
          </a:prstGeom>
          <a:noFill/>
        </p:spPr>
        <p:txBody>
          <a:bodyPr wrap="square" lIns="0" tIns="0" rIns="0" bIns="0" rtlCol="0" anchor="ctr">
            <a:noAutofit/>
          </a:bodyPr>
          <a:lstStyle/>
          <a:p>
            <a:pPr algn="ctr"/>
            <a:r>
              <a:rPr lang="zh-CN" altLang="en-US" sz="1600" dirty="0">
                <a:latin typeface="Montserrat" pitchFamily="2" charset="0"/>
              </a:rPr>
              <a:t>📂</a:t>
            </a:r>
            <a:endParaRPr lang="en-US" sz="1600" dirty="0" err="1">
              <a:latin typeface="Montserrat" pitchFamily="2" charset="0"/>
            </a:endParaRPr>
          </a:p>
        </p:txBody>
      </p:sp>
      <p:sp>
        <p:nvSpPr>
          <p:cNvPr id="45" name="TextBox 44">
            <a:extLst>
              <a:ext uri="{FF2B5EF4-FFF2-40B4-BE49-F238E27FC236}">
                <a16:creationId xmlns:a16="http://schemas.microsoft.com/office/drawing/2014/main" id="{FB4D4A56-5EE5-ACD9-ABF1-4AD2FD3772B0}"/>
              </a:ext>
            </a:extLst>
          </p:cNvPr>
          <p:cNvSpPr txBox="1"/>
          <p:nvPr/>
        </p:nvSpPr>
        <p:spPr>
          <a:xfrm>
            <a:off x="9120000" y="3069000"/>
            <a:ext cx="2880000" cy="720000"/>
          </a:xfrm>
          <a:prstGeom prst="rect">
            <a:avLst/>
          </a:prstGeom>
          <a:noFill/>
        </p:spPr>
        <p:txBody>
          <a:bodyPr wrap="none" lIns="0" tIns="0" rIns="0" bIns="0" rtlCol="0" anchor="ctr">
            <a:noAutofit/>
          </a:bodyPr>
          <a:lstStyle/>
          <a:p>
            <a:pPr algn="ctr"/>
            <a:r>
              <a:rPr lang="en-US" sz="2000" b="1" dirty="0">
                <a:solidFill>
                  <a:srgbClr val="F72585"/>
                </a:solidFill>
                <a:latin typeface="Montserrat" pitchFamily="2" charset="0"/>
              </a:rPr>
              <a:t>Lack of metadata</a:t>
            </a:r>
          </a:p>
          <a:p>
            <a:pPr algn="ctr"/>
            <a:r>
              <a:rPr lang="en-US" sz="2000" b="1" dirty="0">
                <a:solidFill>
                  <a:srgbClr val="F72585"/>
                </a:solidFill>
                <a:latin typeface="Montserrat" pitchFamily="2" charset="0"/>
              </a:rPr>
              <a:t>compatibility</a:t>
            </a:r>
          </a:p>
        </p:txBody>
      </p:sp>
      <p:sp>
        <p:nvSpPr>
          <p:cNvPr id="58" name="Arrow: Chevron 57">
            <a:extLst>
              <a:ext uri="{FF2B5EF4-FFF2-40B4-BE49-F238E27FC236}">
                <a16:creationId xmlns:a16="http://schemas.microsoft.com/office/drawing/2014/main" id="{3E65AC65-3F49-AAD4-82B1-E94AC51C916B}"/>
              </a:ext>
            </a:extLst>
          </p:cNvPr>
          <p:cNvSpPr/>
          <p:nvPr/>
        </p:nvSpPr>
        <p:spPr>
          <a:xfrm>
            <a:off x="2784000" y="2709000"/>
            <a:ext cx="360000" cy="360000"/>
          </a:xfrm>
          <a:prstGeom prst="chevron">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59" name="Arrow: Chevron 58">
            <a:extLst>
              <a:ext uri="{FF2B5EF4-FFF2-40B4-BE49-F238E27FC236}">
                <a16:creationId xmlns:a16="http://schemas.microsoft.com/office/drawing/2014/main" id="{ABE9E888-2588-7108-F082-0AE810023774}"/>
              </a:ext>
            </a:extLst>
          </p:cNvPr>
          <p:cNvSpPr/>
          <p:nvPr/>
        </p:nvSpPr>
        <p:spPr>
          <a:xfrm>
            <a:off x="2496000" y="2709000"/>
            <a:ext cx="360000" cy="360000"/>
          </a:xfrm>
          <a:prstGeom prst="chevron">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
        <p:nvSpPr>
          <p:cNvPr id="62" name="TextBox 61">
            <a:extLst>
              <a:ext uri="{FF2B5EF4-FFF2-40B4-BE49-F238E27FC236}">
                <a16:creationId xmlns:a16="http://schemas.microsoft.com/office/drawing/2014/main" id="{E415BA1C-C00E-188F-653F-161F776CEE46}"/>
              </a:ext>
            </a:extLst>
          </p:cNvPr>
          <p:cNvSpPr txBox="1"/>
          <p:nvPr/>
        </p:nvSpPr>
        <p:spPr>
          <a:xfrm>
            <a:off x="336000" y="3429000"/>
            <a:ext cx="2880000" cy="720000"/>
          </a:xfrm>
          <a:prstGeom prst="rect">
            <a:avLst/>
          </a:prstGeom>
          <a:noFill/>
        </p:spPr>
        <p:txBody>
          <a:bodyPr wrap="none" lIns="0" tIns="0" rIns="0" bIns="0" rtlCol="0" anchor="ctr">
            <a:noAutofit/>
          </a:bodyPr>
          <a:lstStyle/>
          <a:p>
            <a:pPr algn="ctr"/>
            <a:r>
              <a:rPr lang="en-US" sz="2000" b="1" dirty="0">
                <a:solidFill>
                  <a:srgbClr val="F72585"/>
                </a:solidFill>
                <a:latin typeface="Montserrat" pitchFamily="2" charset="0"/>
              </a:rPr>
              <a:t>Need to</a:t>
            </a:r>
          </a:p>
          <a:p>
            <a:pPr algn="ctr"/>
            <a:r>
              <a:rPr lang="en-US" sz="2000" b="1" dirty="0">
                <a:solidFill>
                  <a:srgbClr val="F72585"/>
                </a:solidFill>
                <a:latin typeface="Montserrat" pitchFamily="2" charset="0"/>
              </a:rPr>
              <a:t>reinvent the wheel</a:t>
            </a:r>
          </a:p>
        </p:txBody>
      </p:sp>
      <p:sp>
        <p:nvSpPr>
          <p:cNvPr id="12" name="!!Kern">
            <a:extLst>
              <a:ext uri="{FF2B5EF4-FFF2-40B4-BE49-F238E27FC236}">
                <a16:creationId xmlns:a16="http://schemas.microsoft.com/office/drawing/2014/main" id="{1C2C3448-0F2F-7365-9E21-469BBBE9A4BB}"/>
              </a:ext>
            </a:extLst>
          </p:cNvPr>
          <p:cNvSpPr/>
          <p:nvPr/>
        </p:nvSpPr>
        <p:spPr>
          <a:xfrm>
            <a:off x="3360000" y="1917000"/>
            <a:ext cx="5472000" cy="423600"/>
          </a:xfrm>
          <a:prstGeom prst="roundRect">
            <a:avLst>
              <a:gd name="adj" fmla="val 50000"/>
            </a:avLst>
          </a:prstGeom>
          <a:solidFill>
            <a:schemeClr val="bg2">
              <a:lumMod val="5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Montserrat" pitchFamily="2" charset="0"/>
              </a:rPr>
              <a:t>Linux VFS Infra</a:t>
            </a:r>
          </a:p>
        </p:txBody>
      </p:sp>
      <p:pic>
        <p:nvPicPr>
          <p:cNvPr id="13" name="Picture 6" descr="btrfs · GitHub">
            <a:extLst>
              <a:ext uri="{FF2B5EF4-FFF2-40B4-BE49-F238E27FC236}">
                <a16:creationId xmlns:a16="http://schemas.microsoft.com/office/drawing/2014/main" id="{5FE558F1-1F1B-DDF4-2609-62B6115C6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000" y="2277000"/>
            <a:ext cx="897000" cy="897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et file creation time on Linux with EXT4 · Igor Moiseev">
            <a:extLst>
              <a:ext uri="{FF2B5EF4-FFF2-40B4-BE49-F238E27FC236}">
                <a16:creationId xmlns:a16="http://schemas.microsoft.com/office/drawing/2014/main" id="{3923A130-34DD-25C1-1093-C725D9D77E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000" y="1941246"/>
            <a:ext cx="720000" cy="4040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Logo of the OpenZFS project">
            <a:extLst>
              <a:ext uri="{FF2B5EF4-FFF2-40B4-BE49-F238E27FC236}">
                <a16:creationId xmlns:a16="http://schemas.microsoft.com/office/drawing/2014/main" id="{4F59E11C-6A7D-7A6D-4DA5-B2738F72E5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000" y="2637000"/>
            <a:ext cx="730836" cy="6665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6A585FB-AA4D-D01D-E6E8-C7F1E280E229}"/>
              </a:ext>
            </a:extLst>
          </p:cNvPr>
          <p:cNvPicPr>
            <a:picLocks noChangeAspect="1"/>
          </p:cNvPicPr>
          <p:nvPr/>
        </p:nvPicPr>
        <p:blipFill>
          <a:blip r:embed="rId6"/>
          <a:stretch>
            <a:fillRect/>
          </a:stretch>
        </p:blipFill>
        <p:spPr>
          <a:xfrm>
            <a:off x="1488000" y="2925000"/>
            <a:ext cx="734766" cy="399204"/>
          </a:xfrm>
          <a:prstGeom prst="rect">
            <a:avLst/>
          </a:prstGeom>
        </p:spPr>
      </p:pic>
      <p:pic>
        <p:nvPicPr>
          <p:cNvPr id="19" name="Picture 12">
            <a:extLst>
              <a:ext uri="{FF2B5EF4-FFF2-40B4-BE49-F238E27FC236}">
                <a16:creationId xmlns:a16="http://schemas.microsoft.com/office/drawing/2014/main" id="{F124DC89-A5F2-4990-DDE7-46B579CD29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000" y="2061000"/>
            <a:ext cx="477000" cy="477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4E389D8-4639-EA72-992D-F38D2EC913EE}"/>
              </a:ext>
            </a:extLst>
          </p:cNvPr>
          <p:cNvSpPr/>
          <p:nvPr/>
        </p:nvSpPr>
        <p:spPr>
          <a:xfrm>
            <a:off x="264000" y="1845000"/>
            <a:ext cx="3024000" cy="2592000"/>
          </a:xfrm>
          <a:prstGeom prst="rect">
            <a:avLst/>
          </a:prstGeom>
          <a:solidFill>
            <a:schemeClr val="bg1">
              <a:alpha val="67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latin typeface="Montserrat" pitchFamily="2" charset="0"/>
            </a:endParaRPr>
          </a:p>
        </p:txBody>
      </p:sp>
    </p:spTree>
    <p:extLst>
      <p:ext uri="{BB962C8B-B14F-4D97-AF65-F5344CB8AC3E}">
        <p14:creationId xmlns:p14="http://schemas.microsoft.com/office/powerpoint/2010/main" val="26394125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50" presetClass="path" presetSubtype="0" accel="50000" decel="50000" fill="hold" grpId="1" nodeType="withEffect">
                                  <p:stCondLst>
                                    <p:cond delay="1000"/>
                                  </p:stCondLst>
                                  <p:childTnLst>
                                    <p:animMotion origin="layout" path="M -2.08333E-7 2.59259E-6 L -0.1595 2.59259E-6 C -0.23099 2.59259E-6 -0.31888 0.07199 -0.31888 0.13078 L -0.31888 0.2625 " pathEditMode="relative" rAng="0" ptsTypes="AAAA">
                                      <p:cBhvr>
                                        <p:cTn id="24" dur="1000" fill="hold"/>
                                        <p:tgtEl>
                                          <p:spTgt spid="38"/>
                                        </p:tgtEl>
                                        <p:attrNameLst>
                                          <p:attrName>ppt_x</p:attrName>
                                          <p:attrName>ppt_y</p:attrName>
                                        </p:attrNameLst>
                                      </p:cBhvr>
                                      <p:rCtr x="-15951" y="13125"/>
                                    </p:animMotion>
                                  </p:childTnLst>
                                </p:cTn>
                              </p:par>
                              <p:par>
                                <p:cTn id="25" presetID="10" presetClass="exit" presetSubtype="0" fill="hold" grpId="2" nodeType="withEffect">
                                  <p:stCondLst>
                                    <p:cond delay="1500"/>
                                  </p:stCondLst>
                                  <p:childTnLst>
                                    <p:animEffect transition="out" filter="fade">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par>
                                <p:cTn id="28" presetID="50" presetClass="path" presetSubtype="0" accel="50000" decel="50000" fill="hold" grpId="1" nodeType="withEffect">
                                  <p:stCondLst>
                                    <p:cond delay="1250"/>
                                  </p:stCondLst>
                                  <p:childTnLst>
                                    <p:animMotion origin="layout" path="M 2.08333E-6 2.59259E-6 L -0.24805 2.59259E-6 C -0.35912 2.59259E-6 -0.49597 0.07199 -0.49597 0.13078 L -0.49597 0.2625 " pathEditMode="relative" rAng="0" ptsTypes="AAAA">
                                      <p:cBhvr>
                                        <p:cTn id="29" dur="1000" fill="hold"/>
                                        <p:tgtEl>
                                          <p:spTgt spid="39"/>
                                        </p:tgtEl>
                                        <p:attrNameLst>
                                          <p:attrName>ppt_x</p:attrName>
                                          <p:attrName>ppt_y</p:attrName>
                                        </p:attrNameLst>
                                      </p:cBhvr>
                                      <p:rCtr x="-24805" y="13125"/>
                                    </p:animMotion>
                                  </p:childTnLst>
                                </p:cTn>
                              </p:par>
                              <p:par>
                                <p:cTn id="30" presetID="10" presetClass="exit" presetSubtype="0" fill="hold" grpId="2" nodeType="withEffect">
                                  <p:stCondLst>
                                    <p:cond delay="1750"/>
                                  </p:stCondLst>
                                  <p:childTnLst>
                                    <p:animEffect transition="out" filter="fade">
                                      <p:cBhvr>
                                        <p:cTn id="31" dur="500"/>
                                        <p:tgtEl>
                                          <p:spTgt spid="39"/>
                                        </p:tgtEl>
                                      </p:cBhvr>
                                    </p:animEffect>
                                    <p:set>
                                      <p:cBhvr>
                                        <p:cTn id="32" dur="1" fill="hold">
                                          <p:stCondLst>
                                            <p:cond delay="499"/>
                                          </p:stCondLst>
                                        </p:cTn>
                                        <p:tgtEl>
                                          <p:spTgt spid="39"/>
                                        </p:tgtEl>
                                        <p:attrNameLst>
                                          <p:attrName>style.visibility</p:attrName>
                                        </p:attrNameLst>
                                      </p:cBhvr>
                                      <p:to>
                                        <p:strVal val="hidden"/>
                                      </p:to>
                                    </p:set>
                                  </p:childTnLst>
                                </p:cTn>
                              </p:par>
                              <p:par>
                                <p:cTn id="33" presetID="50" presetClass="path" presetSubtype="0" accel="50000" decel="50000" fill="hold" grpId="1" nodeType="withEffect">
                                  <p:stCondLst>
                                    <p:cond delay="1500"/>
                                  </p:stCondLst>
                                  <p:childTnLst>
                                    <p:animMotion origin="layout" path="M 4.16667E-6 2.59259E-6 L -0.10938 2.59259E-6 C -0.15834 2.59259E-6 -0.21849 0.0081 -0.21849 0.01528 L -0.21849 0.03171 " pathEditMode="relative" rAng="0" ptsTypes="AAAA">
                                      <p:cBhvr>
                                        <p:cTn id="34" dur="1000" fill="hold"/>
                                        <p:tgtEl>
                                          <p:spTgt spid="41"/>
                                        </p:tgtEl>
                                        <p:attrNameLst>
                                          <p:attrName>ppt_x</p:attrName>
                                          <p:attrName>ppt_y</p:attrName>
                                        </p:attrNameLst>
                                      </p:cBhvr>
                                      <p:rCtr x="-10924" y="1574"/>
                                    </p:animMotion>
                                  </p:childTnLst>
                                </p:cTn>
                              </p:par>
                              <p:par>
                                <p:cTn id="35" presetID="10" presetClass="entr" presetSubtype="0" fill="hold" grpId="0" nodeType="withEffect">
                                  <p:stCondLst>
                                    <p:cond delay="200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38" grpId="0"/>
      <p:bldP spid="38" grpId="1"/>
      <p:bldP spid="38" grpId="2"/>
      <p:bldP spid="39" grpId="0"/>
      <p:bldP spid="39" grpId="1"/>
      <p:bldP spid="39" grpId="2"/>
      <p:bldP spid="40" grpId="0"/>
      <p:bldP spid="41" grpId="0"/>
      <p:bldP spid="41" grpId="1"/>
      <p:bldP spid="42" grpId="0"/>
      <p:bldP spid="4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60000"/>
            <a:lumOff val="40000"/>
            <a:alpha val="33000"/>
          </a:schemeClr>
        </a:solidFill>
        <a:ln w="9525"/>
      </a:spPr>
      <a:bodyPr lIns="0" tIns="0" rIns="0" bIns="0" rtlCol="0" anchor="ctr"/>
      <a:lstStyle>
        <a:defPPr algn="ctr">
          <a:defRPr sz="1000" dirty="0" smtClean="0">
            <a:solidFill>
              <a:schemeClr val="tx1"/>
            </a:solidFill>
            <a:latin typeface="Montserrat" pitchFamily="2" charset="0"/>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prstDash val="solid"/>
          <a:tailEnd type="triangle"/>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ctr">
        <a:noAutofit/>
      </a:bodyPr>
      <a:lstStyle>
        <a:defPPr algn="ctr">
          <a:defRPr sz="1600" dirty="0" err="1" smtClean="0">
            <a:latin typeface="Montserrat" pitchFamily="2"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2eb54a6-8e5f-447d-a5c9-5fe1b645477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5741351C172945B73DD04EC0D190DE" ma:contentTypeVersion="8" ma:contentTypeDescription="Create a new document." ma:contentTypeScope="" ma:versionID="69cdf67e8141dc908b241f9885973820">
  <xsd:schema xmlns:xsd="http://www.w3.org/2001/XMLSchema" xmlns:xs="http://www.w3.org/2001/XMLSchema" xmlns:p="http://schemas.microsoft.com/office/2006/metadata/properties" xmlns:ns3="9325dcd7-f4b5-46b2-aaed-17d6ffe6af11" xmlns:ns4="f2eb54a6-8e5f-447d-a5c9-5fe1b6454770" targetNamespace="http://schemas.microsoft.com/office/2006/metadata/properties" ma:root="true" ma:fieldsID="cc023351441631593d9d34570197f60a" ns3:_="" ns4:_="">
    <xsd:import namespace="9325dcd7-f4b5-46b2-aaed-17d6ffe6af11"/>
    <xsd:import namespace="f2eb54a6-8e5f-447d-a5c9-5fe1b6454770"/>
    <xsd:element name="properties">
      <xsd:complexType>
        <xsd:sequence>
          <xsd:element name="documentManagement">
            <xsd:complexType>
              <xsd:all>
                <xsd:element ref="ns3:SharedWithUsers" minOccurs="0"/>
                <xsd:element ref="ns3:SharedWithDetails" minOccurs="0"/>
                <xsd:element ref="ns3:SharingHintHash" minOccurs="0"/>
                <xsd:element ref="ns4:_activity" minOccurs="0"/>
                <xsd:element ref="ns4:MediaServiceMetadata" minOccurs="0"/>
                <xsd:element ref="ns4:MediaServiceFastMetadata"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25dcd7-f4b5-46b2-aaed-17d6ffe6af1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eb54a6-8e5f-447d-a5c9-5fe1b6454770" elementFormDefault="qualified">
    <xsd:import namespace="http://schemas.microsoft.com/office/2006/documentManagement/types"/>
    <xsd:import namespace="http://schemas.microsoft.com/office/infopath/2007/PartnerControls"/>
    <xsd:element name="_activity" ma:index="11"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37CD95-3C05-48E5-B7ED-16B49BE5A244}">
  <ds:schemaRefs>
    <ds:schemaRef ds:uri="http://schemas.microsoft.com/sharepoint/v3/contenttype/forms"/>
  </ds:schemaRefs>
</ds:datastoreItem>
</file>

<file path=customXml/itemProps2.xml><?xml version="1.0" encoding="utf-8"?>
<ds:datastoreItem xmlns:ds="http://schemas.openxmlformats.org/officeDocument/2006/customXml" ds:itemID="{F2DE06BA-6C05-4CC1-BC77-1E9F365167CE}">
  <ds:schemaRefs>
    <ds:schemaRef ds:uri="http://purl.org/dc/dcmitype/"/>
    <ds:schemaRef ds:uri="http://www.w3.org/XML/1998/namespace"/>
    <ds:schemaRef ds:uri="http://schemas.microsoft.com/office/2006/documentManagement/types"/>
    <ds:schemaRef ds:uri="http://purl.org/dc/terms/"/>
    <ds:schemaRef ds:uri="http://schemas.microsoft.com/office/2006/metadata/properties"/>
    <ds:schemaRef ds:uri="f2eb54a6-8e5f-447d-a5c9-5fe1b6454770"/>
    <ds:schemaRef ds:uri="http://purl.org/dc/elements/1.1/"/>
    <ds:schemaRef ds:uri="http://schemas.microsoft.com/office/infopath/2007/PartnerControls"/>
    <ds:schemaRef ds:uri="http://schemas.openxmlformats.org/package/2006/metadata/core-properties"/>
    <ds:schemaRef ds:uri="9325dcd7-f4b5-46b2-aaed-17d6ffe6af11"/>
  </ds:schemaRefs>
</ds:datastoreItem>
</file>

<file path=customXml/itemProps3.xml><?xml version="1.0" encoding="utf-8"?>
<ds:datastoreItem xmlns:ds="http://schemas.openxmlformats.org/officeDocument/2006/customXml" ds:itemID="{402C7B90-63A3-4FAF-9ADB-4FAA6826DB0E}">
  <ds:schemaRefs>
    <ds:schemaRef ds:uri="9325dcd7-f4b5-46b2-aaed-17d6ffe6af11"/>
    <ds:schemaRef ds:uri="f2eb54a6-8e5f-447d-a5c9-5fe1b64547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6147</TotalTime>
  <Words>3931</Words>
  <Application>Microsoft Office PowerPoint</Application>
  <PresentationFormat>Widescreen</PresentationFormat>
  <Paragraphs>840</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Aptos</vt:lpstr>
      <vt:lpstr>Montserrat Light</vt:lpstr>
      <vt:lpstr>Montserrat SemiBold</vt:lpstr>
      <vt:lpstr>Segoe UI Emoji</vt:lpstr>
      <vt:lpstr>Montserrat</vt:lpstr>
      <vt:lpstr>Arial</vt:lpstr>
      <vt:lpstr>Montserrat Medium</vt:lpstr>
      <vt:lpstr>Aptos Display</vt:lpstr>
      <vt:lpstr>Office Theme</vt:lpstr>
      <vt:lpstr>Rethinking Tiered Storage: Talk to File Systems, Not Device Drivers</vt:lpstr>
      <vt:lpstr>Storage devices are diversifying</vt:lpstr>
      <vt:lpstr>Storage devices are diversifying</vt:lpstr>
      <vt:lpstr>New devices lead to heterogeneous configurations</vt:lpstr>
      <vt:lpstr>New devices lead to heterogeneous configurations</vt:lpstr>
      <vt:lpstr>New devices lead to heterogeneous configurations</vt:lpstr>
      <vt:lpstr>Existing solutions are falling behind</vt:lpstr>
      <vt:lpstr>Existing solutions are falling behind</vt:lpstr>
      <vt:lpstr>… and it introduces practical shortcomings</vt:lpstr>
      <vt:lpstr>… and it introduces practical shortcomings</vt:lpstr>
      <vt:lpstr>Mux: Talk to file systems, not device drivers</vt:lpstr>
      <vt:lpstr>Mux: Talk to file systems, not device drivers</vt:lpstr>
      <vt:lpstr>PowerPoint Presentation</vt:lpstr>
      <vt:lpstr>Dispatch user requests, not block I/Os</vt:lpstr>
      <vt:lpstr>Track metadata location, not its content</vt:lpstr>
      <vt:lpstr>Migrate with versioning, not locking</vt:lpstr>
      <vt:lpstr>Migrate with versioning, not locking</vt:lpstr>
      <vt:lpstr>Migrate with versioning, not locking</vt:lpstr>
      <vt:lpstr>Migrate with versioning, not locking</vt:lpstr>
      <vt:lpstr>Cache on DAX devices, not only DRAM</vt:lpstr>
      <vt:lpstr>Evaluating a prototype of Mux</vt:lpstr>
      <vt:lpstr>Mux brings more tiering possibilities</vt:lpstr>
      <vt:lpstr>Mux makes high-performance achievable</vt:lpstr>
      <vt:lpstr>Future work: Mux can be further improved</vt:lpstr>
      <vt:lpstr>Future work: Mux enables new storage research</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Memory Translation for Virtualized Clouds</dc:title>
  <dc:creator>J Zhang</dc:creator>
  <cp:lastModifiedBy>J Zhang</cp:lastModifiedBy>
  <cp:revision>193</cp:revision>
  <dcterms:created xsi:type="dcterms:W3CDTF">2024-03-19T03:45:29Z</dcterms:created>
  <dcterms:modified xsi:type="dcterms:W3CDTF">2025-05-14T19:41:31Z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0x010100065741351C172945B73DD04EC0D190DE</vt:lpwstr>
  </property>
  <property fmtid="{D5CDD505-2E9C-101B-9397-08002B2CF9AE}" pid="3" name="MSIP_Label_defa4170-0d19-0005-0004-bc88714345d2_Enabled">
    <vt:lpwstr>true</vt:lpwstr>
  </property>
  <property fmtid="{D5CDD505-2E9C-101B-9397-08002B2CF9AE}" pid="4" name="MSIP_Label_defa4170-0d19-0005-0004-bc88714345d2_SetDate">
    <vt:lpwstr>2025-05-14T16:24:51Z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d50b619d-f89d-4134-b77d-d0d94d005534</vt:lpwstr>
  </property>
  <property fmtid="{D5CDD505-2E9C-101B-9397-08002B2CF9AE}" pid="8" name="MSIP_Label_defa4170-0d19-0005-0004-bc88714345d2_ActionId">
    <vt:lpwstr>1130a458-d92d-41f5-beb5-9954a17fa7ce</vt:lpwstr>
  </property>
  <property fmtid="{D5CDD505-2E9C-101B-9397-08002B2CF9AE}" pid="9" name="MSIP_Label_defa4170-0d19-0005-0004-bc88714345d2_ContentBits">
    <vt:lpwstr>0</vt:lpwstr>
  </property>
  <property fmtid="{D5CDD505-2E9C-101B-9397-08002B2CF9AE}" pid="10" name="MSIP_Label_defa4170-0d19-0005-0004-bc88714345d2_Tag">
    <vt:lpwstr>10, 3, 0, 1</vt:lpwstr>
  </property>
</Properties>
</file>